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1"/>
  </p:notesMasterIdLst>
  <p:sldIdLst>
    <p:sldId id="256" r:id="rId2"/>
    <p:sldId id="306" r:id="rId3"/>
    <p:sldId id="309" r:id="rId4"/>
    <p:sldId id="311" r:id="rId5"/>
    <p:sldId id="308" r:id="rId6"/>
    <p:sldId id="307" r:id="rId7"/>
    <p:sldId id="314" r:id="rId8"/>
    <p:sldId id="317" r:id="rId9"/>
    <p:sldId id="336" r:id="rId10"/>
    <p:sldId id="337" r:id="rId11"/>
    <p:sldId id="340" r:id="rId12"/>
    <p:sldId id="338" r:id="rId13"/>
    <p:sldId id="323" r:id="rId14"/>
    <p:sldId id="313" r:id="rId15"/>
    <p:sldId id="343" r:id="rId16"/>
    <p:sldId id="321" r:id="rId17"/>
    <p:sldId id="342" r:id="rId18"/>
    <p:sldId id="344" r:id="rId19"/>
    <p:sldId id="318" r:id="rId2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9ADA"/>
    <a:srgbClr val="27173A"/>
    <a:srgbClr val="40235A"/>
    <a:srgbClr val="AE7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3C3518-CECB-42A6-A42D-BBF0D3C536EA}" v="707" dt="2023-11-30T11:56:16.215"/>
    <p1510:client id="{E82B9B63-3D1B-9B03-82B1-88558FC2AC2F}" v="403" dt="2023-11-30T11:55:34.668"/>
  </p1510:revLst>
</p1510:revInfo>
</file>

<file path=ppt/tableStyles.xml><?xml version="1.0" encoding="utf-8"?>
<a:tblStyleLst xmlns:a="http://schemas.openxmlformats.org/drawingml/2006/main" def="{B4B7A4C5-82B5-4349-831E-439AFCD5DBE4}">
  <a:tblStyle styleId="{B4B7A4C5-82B5-4349-831E-439AFCD5DB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PONT Martin" userId="222bacd2-4d09-42b5-a142-c25e2fdbbf56" providerId="ADAL" clId="{8C3C3518-CECB-42A6-A42D-BBF0D3C536EA}"/>
    <pc:docChg chg="undo redo custSel addSld delSld modSld sldOrd">
      <pc:chgData name="RAMPONT Martin" userId="222bacd2-4d09-42b5-a142-c25e2fdbbf56" providerId="ADAL" clId="{8C3C3518-CECB-42A6-A42D-BBF0D3C536EA}" dt="2023-11-30T12:01:31.408" v="1322" actId="47"/>
      <pc:docMkLst>
        <pc:docMk/>
      </pc:docMkLst>
      <pc:sldChg chg="modSp mod">
        <pc:chgData name="RAMPONT Martin" userId="222bacd2-4d09-42b5-a142-c25e2fdbbf56" providerId="ADAL" clId="{8C3C3518-CECB-42A6-A42D-BBF0D3C536EA}" dt="2023-11-29T07:40:42.603" v="58" actId="20577"/>
        <pc:sldMkLst>
          <pc:docMk/>
          <pc:sldMk cId="0" sldId="256"/>
        </pc:sldMkLst>
        <pc:spChg chg="mod">
          <ac:chgData name="RAMPONT Martin" userId="222bacd2-4d09-42b5-a142-c25e2fdbbf56" providerId="ADAL" clId="{8C3C3518-CECB-42A6-A42D-BBF0D3C536EA}" dt="2023-11-29T07:40:35.899" v="47" actId="20577"/>
          <ac:spMkLst>
            <pc:docMk/>
            <pc:sldMk cId="0" sldId="256"/>
            <ac:spMk id="1250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7:40:42.603" v="58" actId="20577"/>
          <ac:spMkLst>
            <pc:docMk/>
            <pc:sldMk cId="0" sldId="256"/>
            <ac:spMk id="1251" creationId="{00000000-0000-0000-0000-000000000000}"/>
          </ac:spMkLst>
        </pc:spChg>
      </pc:sldChg>
      <pc:sldChg chg="del">
        <pc:chgData name="RAMPONT Martin" userId="222bacd2-4d09-42b5-a142-c25e2fdbbf56" providerId="ADAL" clId="{8C3C3518-CECB-42A6-A42D-BBF0D3C536EA}" dt="2023-11-30T11:34:11.170" v="1112" actId="47"/>
        <pc:sldMkLst>
          <pc:docMk/>
          <pc:sldMk cId="0" sldId="264"/>
        </pc:sldMkLst>
      </pc:sldChg>
      <pc:sldChg chg="del">
        <pc:chgData name="RAMPONT Martin" userId="222bacd2-4d09-42b5-a142-c25e2fdbbf56" providerId="ADAL" clId="{8C3C3518-CECB-42A6-A42D-BBF0D3C536EA}" dt="2023-11-30T11:34:18.996" v="1115" actId="47"/>
        <pc:sldMkLst>
          <pc:docMk/>
          <pc:sldMk cId="0" sldId="274"/>
        </pc:sldMkLst>
      </pc:sldChg>
      <pc:sldChg chg="del">
        <pc:chgData name="RAMPONT Martin" userId="222bacd2-4d09-42b5-a142-c25e2fdbbf56" providerId="ADAL" clId="{8C3C3518-CECB-42A6-A42D-BBF0D3C536EA}" dt="2023-11-30T11:34:28.169" v="1121" actId="47"/>
        <pc:sldMkLst>
          <pc:docMk/>
          <pc:sldMk cId="0" sldId="275"/>
        </pc:sldMkLst>
      </pc:sldChg>
      <pc:sldChg chg="modSp mod">
        <pc:chgData name="RAMPONT Martin" userId="222bacd2-4d09-42b5-a142-c25e2fdbbf56" providerId="ADAL" clId="{8C3C3518-CECB-42A6-A42D-BBF0D3C536EA}" dt="2023-11-29T08:06:04.845" v="581" actId="20577"/>
        <pc:sldMkLst>
          <pc:docMk/>
          <pc:sldMk cId="917121640" sldId="306"/>
        </pc:sldMkLst>
        <pc:spChg chg="mod">
          <ac:chgData name="RAMPONT Martin" userId="222bacd2-4d09-42b5-a142-c25e2fdbbf56" providerId="ADAL" clId="{8C3C3518-CECB-42A6-A42D-BBF0D3C536EA}" dt="2023-11-29T08:06:04.845" v="581" actId="20577"/>
          <ac:spMkLst>
            <pc:docMk/>
            <pc:sldMk cId="917121640" sldId="306"/>
            <ac:spMk id="1386" creationId="{00000000-0000-0000-0000-000000000000}"/>
          </ac:spMkLst>
        </pc:spChg>
      </pc:sldChg>
      <pc:sldChg chg="addSp delSp modSp mod">
        <pc:chgData name="RAMPONT Martin" userId="222bacd2-4d09-42b5-a142-c25e2fdbbf56" providerId="ADAL" clId="{8C3C3518-CECB-42A6-A42D-BBF0D3C536EA}" dt="2023-11-30T10:52:30.367" v="685" actId="1076"/>
        <pc:sldMkLst>
          <pc:docMk/>
          <pc:sldMk cId="1122009364" sldId="307"/>
        </pc:sldMkLst>
        <pc:spChg chg="add del mod">
          <ac:chgData name="RAMPONT Martin" userId="222bacd2-4d09-42b5-a142-c25e2fdbbf56" providerId="ADAL" clId="{8C3C3518-CECB-42A6-A42D-BBF0D3C536EA}" dt="2023-11-30T10:44:22.213" v="673" actId="478"/>
          <ac:spMkLst>
            <pc:docMk/>
            <pc:sldMk cId="1122009364" sldId="307"/>
            <ac:spMk id="3" creationId="{BB89AC80-68AC-28B6-7791-8D18888C66EB}"/>
          </ac:spMkLst>
        </pc:spChg>
        <pc:spChg chg="add del">
          <ac:chgData name="RAMPONT Martin" userId="222bacd2-4d09-42b5-a142-c25e2fdbbf56" providerId="ADAL" clId="{8C3C3518-CECB-42A6-A42D-BBF0D3C536EA}" dt="2023-11-30T10:46:09.621" v="675" actId="478"/>
          <ac:spMkLst>
            <pc:docMk/>
            <pc:sldMk cId="1122009364" sldId="307"/>
            <ac:spMk id="5" creationId="{B52AA53E-5470-9387-5B1E-A3C2DD4DB80E}"/>
          </ac:spMkLst>
        </pc:spChg>
        <pc:spChg chg="add del">
          <ac:chgData name="RAMPONT Martin" userId="222bacd2-4d09-42b5-a142-c25e2fdbbf56" providerId="ADAL" clId="{8C3C3518-CECB-42A6-A42D-BBF0D3C536EA}" dt="2023-11-30T10:47:31.278" v="677" actId="22"/>
          <ac:spMkLst>
            <pc:docMk/>
            <pc:sldMk cId="1122009364" sldId="307"/>
            <ac:spMk id="7" creationId="{FFBEA409-4690-FFFE-ACA6-26E14CE3CD80}"/>
          </ac:spMkLst>
        </pc:spChg>
        <pc:spChg chg="add del mod">
          <ac:chgData name="RAMPONT Martin" userId="222bacd2-4d09-42b5-a142-c25e2fdbbf56" providerId="ADAL" clId="{8C3C3518-CECB-42A6-A42D-BBF0D3C536EA}" dt="2023-11-29T08:00:22.760" v="536" actId="478"/>
          <ac:spMkLst>
            <pc:docMk/>
            <pc:sldMk cId="1122009364" sldId="307"/>
            <ac:spMk id="17" creationId="{E81D8902-8A5D-0A2F-D204-BD24736033A6}"/>
          </ac:spMkLst>
        </pc:spChg>
        <pc:spChg chg="add del mod">
          <ac:chgData name="RAMPONT Martin" userId="222bacd2-4d09-42b5-a142-c25e2fdbbf56" providerId="ADAL" clId="{8C3C3518-CECB-42A6-A42D-BBF0D3C536EA}" dt="2023-11-30T10:44:20.305" v="672" actId="478"/>
          <ac:spMkLst>
            <pc:docMk/>
            <pc:sldMk cId="1122009364" sldId="307"/>
            <ac:spMk id="26" creationId="{1E61947F-E321-6C70-C011-0535580152C3}"/>
          </ac:spMkLst>
        </pc:spChg>
        <pc:spChg chg="mod">
          <ac:chgData name="RAMPONT Martin" userId="222bacd2-4d09-42b5-a142-c25e2fdbbf56" providerId="ADAL" clId="{8C3C3518-CECB-42A6-A42D-BBF0D3C536EA}" dt="2023-11-29T08:00:46.430" v="545" actId="1076"/>
          <ac:spMkLst>
            <pc:docMk/>
            <pc:sldMk cId="1122009364" sldId="307"/>
            <ac:spMk id="1641" creationId="{00000000-0000-0000-0000-000000000000}"/>
          </ac:spMkLst>
        </pc:spChg>
        <pc:spChg chg="del mod">
          <ac:chgData name="RAMPONT Martin" userId="222bacd2-4d09-42b5-a142-c25e2fdbbf56" providerId="ADAL" clId="{8C3C3518-CECB-42A6-A42D-BBF0D3C536EA}" dt="2023-11-29T08:31:11.907" v="629" actId="478"/>
          <ac:spMkLst>
            <pc:docMk/>
            <pc:sldMk cId="1122009364" sldId="307"/>
            <ac:spMk id="1642" creationId="{00000000-0000-0000-0000-000000000000}"/>
          </ac:spMkLst>
        </pc:spChg>
        <pc:grpChg chg="del">
          <ac:chgData name="RAMPONT Martin" userId="222bacd2-4d09-42b5-a142-c25e2fdbbf56" providerId="ADAL" clId="{8C3C3518-CECB-42A6-A42D-BBF0D3C536EA}" dt="2023-11-29T08:00:16.791" v="533" actId="478"/>
          <ac:grpSpMkLst>
            <pc:docMk/>
            <pc:sldMk cId="1122009364" sldId="307"/>
            <ac:grpSpMk id="3" creationId="{321FC058-28C4-DC94-7E3E-1A17AA35DCAD}"/>
          </ac:grpSpMkLst>
        </pc:grpChg>
        <pc:grpChg chg="add del mod">
          <ac:chgData name="RAMPONT Martin" userId="222bacd2-4d09-42b5-a142-c25e2fdbbf56" providerId="ADAL" clId="{8C3C3518-CECB-42A6-A42D-BBF0D3C536EA}" dt="2023-11-29T08:54:37.514" v="669" actId="478"/>
          <ac:grpSpMkLst>
            <pc:docMk/>
            <pc:sldMk cId="1122009364" sldId="307"/>
            <ac:grpSpMk id="18" creationId="{CD24272D-AE65-F1EF-1A18-A2201591593C}"/>
          </ac:grpSpMkLst>
        </pc:grpChg>
        <pc:graphicFrameChg chg="add del mod modGraphic">
          <ac:chgData name="RAMPONT Martin" userId="222bacd2-4d09-42b5-a142-c25e2fdbbf56" providerId="ADAL" clId="{8C3C3518-CECB-42A6-A42D-BBF0D3C536EA}" dt="2023-11-30T10:48:26.327" v="680" actId="478"/>
          <ac:graphicFrameMkLst>
            <pc:docMk/>
            <pc:sldMk cId="1122009364" sldId="307"/>
            <ac:graphicFrameMk id="8" creationId="{6D4531A6-DE55-0E4B-3781-74DAFD59E7AF}"/>
          </ac:graphicFrameMkLst>
        </pc:graphicFrameChg>
        <pc:graphicFrameChg chg="del mod topLvl modGraphic">
          <ac:chgData name="RAMPONT Martin" userId="222bacd2-4d09-42b5-a142-c25e2fdbbf56" providerId="ADAL" clId="{8C3C3518-CECB-42A6-A42D-BBF0D3C536EA}" dt="2023-11-30T10:44:18.811" v="671" actId="478"/>
          <ac:graphicFrameMkLst>
            <pc:docMk/>
            <pc:sldMk cId="1122009364" sldId="307"/>
            <ac:graphicFrameMk id="19" creationId="{ACA2C6A0-34AD-EC45-FFE8-B1FB6ABF4214}"/>
          </ac:graphicFrameMkLst>
        </pc:graphicFrameChg>
        <pc:graphicFrameChg chg="add del mod modGraphic">
          <ac:chgData name="RAMPONT Martin" userId="222bacd2-4d09-42b5-a142-c25e2fdbbf56" providerId="ADAL" clId="{8C3C3518-CECB-42A6-A42D-BBF0D3C536EA}" dt="2023-11-29T08:43:42.365" v="655" actId="478"/>
          <ac:graphicFrameMkLst>
            <pc:docMk/>
            <pc:sldMk cId="1122009364" sldId="307"/>
            <ac:graphicFrameMk id="29" creationId="{8568BEBF-86B6-DFEA-5E76-36959DFDCA89}"/>
          </ac:graphicFrameMkLst>
        </pc:graphicFrameChg>
        <pc:graphicFrameChg chg="add del mod">
          <ac:chgData name="RAMPONT Martin" userId="222bacd2-4d09-42b5-a142-c25e2fdbbf56" providerId="ADAL" clId="{8C3C3518-CECB-42A6-A42D-BBF0D3C536EA}" dt="2023-11-29T08:41:16.615" v="646"/>
          <ac:graphicFrameMkLst>
            <pc:docMk/>
            <pc:sldMk cId="1122009364" sldId="307"/>
            <ac:graphicFrameMk id="30" creationId="{7548778A-B72C-ABA9-DD59-667AEDBAF03A}"/>
          </ac:graphicFrameMkLst>
        </pc:graphicFrameChg>
        <pc:picChg chg="del">
          <ac:chgData name="RAMPONT Martin" userId="222bacd2-4d09-42b5-a142-c25e2fdbbf56" providerId="ADAL" clId="{8C3C3518-CECB-42A6-A42D-BBF0D3C536EA}" dt="2023-11-29T08:00:19.143" v="534" actId="478"/>
          <ac:picMkLst>
            <pc:docMk/>
            <pc:sldMk cId="1122009364" sldId="307"/>
            <ac:picMk id="2" creationId="{1412CEB0-67A5-DFCD-75B0-002C54CBB52E}"/>
          </ac:picMkLst>
        </pc:picChg>
        <pc:picChg chg="add mod">
          <ac:chgData name="RAMPONT Martin" userId="222bacd2-4d09-42b5-a142-c25e2fdbbf56" providerId="ADAL" clId="{8C3C3518-CECB-42A6-A42D-BBF0D3C536EA}" dt="2023-11-30T10:51:14.343" v="682" actId="1076"/>
          <ac:picMkLst>
            <pc:docMk/>
            <pc:sldMk cId="1122009364" sldId="307"/>
            <ac:picMk id="10" creationId="{B1C6023A-8AEE-84A2-AD86-97631DBACA90}"/>
          </ac:picMkLst>
        </pc:picChg>
        <pc:picChg chg="add mod">
          <ac:chgData name="RAMPONT Martin" userId="222bacd2-4d09-42b5-a142-c25e2fdbbf56" providerId="ADAL" clId="{8C3C3518-CECB-42A6-A42D-BBF0D3C536EA}" dt="2023-11-30T10:52:30.367" v="685" actId="1076"/>
          <ac:picMkLst>
            <pc:docMk/>
            <pc:sldMk cId="1122009364" sldId="307"/>
            <ac:picMk id="12" creationId="{D12079AF-468B-F962-CF20-E40AAF8A05C4}"/>
          </ac:picMkLst>
        </pc:picChg>
        <pc:picChg chg="del mod">
          <ac:chgData name="RAMPONT Martin" userId="222bacd2-4d09-42b5-a142-c25e2fdbbf56" providerId="ADAL" clId="{8C3C3518-CECB-42A6-A42D-BBF0D3C536EA}" dt="2023-11-29T08:54:11.350" v="658" actId="478"/>
          <ac:picMkLst>
            <pc:docMk/>
            <pc:sldMk cId="1122009364" sldId="307"/>
            <ac:picMk id="20" creationId="{604A590A-C9E8-4C59-4915-79C92E7D18A6}"/>
          </ac:picMkLst>
        </pc:picChg>
        <pc:picChg chg="del mod">
          <ac:chgData name="RAMPONT Martin" userId="222bacd2-4d09-42b5-a142-c25e2fdbbf56" providerId="ADAL" clId="{8C3C3518-CECB-42A6-A42D-BBF0D3C536EA}" dt="2023-11-29T08:54:14.512" v="659" actId="478"/>
          <ac:picMkLst>
            <pc:docMk/>
            <pc:sldMk cId="1122009364" sldId="307"/>
            <ac:picMk id="21" creationId="{F4BA5144-171A-4155-BD0F-41DA7F0A5378}"/>
          </ac:picMkLst>
        </pc:picChg>
        <pc:picChg chg="del mod topLvl">
          <ac:chgData name="RAMPONT Martin" userId="222bacd2-4d09-42b5-a142-c25e2fdbbf56" providerId="ADAL" clId="{8C3C3518-CECB-42A6-A42D-BBF0D3C536EA}" dt="2023-11-29T08:54:37.514" v="669" actId="478"/>
          <ac:picMkLst>
            <pc:docMk/>
            <pc:sldMk cId="1122009364" sldId="307"/>
            <ac:picMk id="22" creationId="{4882387D-EC02-4C59-4C26-1A083D410DB3}"/>
          </ac:picMkLst>
        </pc:picChg>
        <pc:picChg chg="del mod">
          <ac:chgData name="RAMPONT Martin" userId="222bacd2-4d09-42b5-a142-c25e2fdbbf56" providerId="ADAL" clId="{8C3C3518-CECB-42A6-A42D-BBF0D3C536EA}" dt="2023-11-29T08:54:34.678" v="668" actId="478"/>
          <ac:picMkLst>
            <pc:docMk/>
            <pc:sldMk cId="1122009364" sldId="307"/>
            <ac:picMk id="23" creationId="{D8C46DA6-1444-0E74-7DF3-58448E5F1437}"/>
          </ac:picMkLst>
        </pc:picChg>
        <pc:picChg chg="del mod">
          <ac:chgData name="RAMPONT Martin" userId="222bacd2-4d09-42b5-a142-c25e2fdbbf56" providerId="ADAL" clId="{8C3C3518-CECB-42A6-A42D-BBF0D3C536EA}" dt="2023-11-29T08:54:22.105" v="660" actId="478"/>
          <ac:picMkLst>
            <pc:docMk/>
            <pc:sldMk cId="1122009364" sldId="307"/>
            <ac:picMk id="24" creationId="{AACD49A6-01E2-C4A0-DAE9-574559863590}"/>
          </ac:picMkLst>
        </pc:picChg>
        <pc:picChg chg="add del mod">
          <ac:chgData name="RAMPONT Martin" userId="222bacd2-4d09-42b5-a142-c25e2fdbbf56" providerId="ADAL" clId="{8C3C3518-CECB-42A6-A42D-BBF0D3C536EA}" dt="2023-11-29T08:34:47.910" v="635" actId="478"/>
          <ac:picMkLst>
            <pc:docMk/>
            <pc:sldMk cId="1122009364" sldId="307"/>
            <ac:picMk id="28" creationId="{FCF8A593-B002-6DD6-1A0A-27F7EC4C2A59}"/>
          </ac:picMkLst>
        </pc:picChg>
        <pc:picChg chg="mod">
          <ac:chgData name="RAMPONT Martin" userId="222bacd2-4d09-42b5-a142-c25e2fdbbf56" providerId="ADAL" clId="{8C3C3518-CECB-42A6-A42D-BBF0D3C536EA}" dt="2023-11-29T08:00:40.916" v="543" actId="1076"/>
          <ac:picMkLst>
            <pc:docMk/>
            <pc:sldMk cId="1122009364" sldId="307"/>
            <ac:picMk id="1640" creationId="{00000000-0000-0000-0000-000000000000}"/>
          </ac:picMkLst>
        </pc:picChg>
        <pc:picChg chg="del">
          <ac:chgData name="RAMPONT Martin" userId="222bacd2-4d09-42b5-a142-c25e2fdbbf56" providerId="ADAL" clId="{8C3C3518-CECB-42A6-A42D-BBF0D3C536EA}" dt="2023-11-29T08:00:20.869" v="535" actId="478"/>
          <ac:picMkLst>
            <pc:docMk/>
            <pc:sldMk cId="1122009364" sldId="307"/>
            <ac:picMk id="1643" creationId="{00000000-0000-0000-0000-000000000000}"/>
          </ac:picMkLst>
        </pc:picChg>
        <pc:picChg chg="mod">
          <ac:chgData name="RAMPONT Martin" userId="222bacd2-4d09-42b5-a142-c25e2fdbbf56" providerId="ADAL" clId="{8C3C3518-CECB-42A6-A42D-BBF0D3C536EA}" dt="2023-11-29T08:00:42.951" v="544" actId="1076"/>
          <ac:picMkLst>
            <pc:docMk/>
            <pc:sldMk cId="1122009364" sldId="307"/>
            <ac:picMk id="1653" creationId="{00000000-0000-0000-0000-000000000000}"/>
          </ac:picMkLst>
        </pc:picChg>
      </pc:sldChg>
      <pc:sldChg chg="modSp mod">
        <pc:chgData name="RAMPONT Martin" userId="222bacd2-4d09-42b5-a142-c25e2fdbbf56" providerId="ADAL" clId="{8C3C3518-CECB-42A6-A42D-BBF0D3C536EA}" dt="2023-11-29T07:59:53.736" v="528" actId="1076"/>
        <pc:sldMkLst>
          <pc:docMk/>
          <pc:sldMk cId="996368923" sldId="308"/>
        </pc:sldMkLst>
        <pc:spChg chg="mod">
          <ac:chgData name="RAMPONT Martin" userId="222bacd2-4d09-42b5-a142-c25e2fdbbf56" providerId="ADAL" clId="{8C3C3518-CECB-42A6-A42D-BBF0D3C536EA}" dt="2023-11-29T07:59:53.736" v="528" actId="1076"/>
          <ac:spMkLst>
            <pc:docMk/>
            <pc:sldMk cId="996368923" sldId="308"/>
            <ac:spMk id="138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7:41:22.551" v="108" actId="20577"/>
          <ac:spMkLst>
            <pc:docMk/>
            <pc:sldMk cId="996368923" sldId="308"/>
            <ac:spMk id="1391" creationId="{00000000-0000-0000-0000-000000000000}"/>
          </ac:spMkLst>
        </pc:spChg>
      </pc:sldChg>
      <pc:sldChg chg="addSp delSp modSp mod">
        <pc:chgData name="RAMPONT Martin" userId="222bacd2-4d09-42b5-a142-c25e2fdbbf56" providerId="ADAL" clId="{8C3C3518-CECB-42A6-A42D-BBF0D3C536EA}" dt="2023-11-29T07:59:28.905" v="526" actId="207"/>
        <pc:sldMkLst>
          <pc:docMk/>
          <pc:sldMk cId="4100795187" sldId="309"/>
        </pc:sldMkLst>
        <pc:spChg chg="mod">
          <ac:chgData name="RAMPONT Martin" userId="222bacd2-4d09-42b5-a142-c25e2fdbbf56" providerId="ADAL" clId="{8C3C3518-CECB-42A6-A42D-BBF0D3C536EA}" dt="2023-11-29T07:44:14.614" v="132" actId="20577"/>
          <ac:spMkLst>
            <pc:docMk/>
            <pc:sldMk cId="4100795187" sldId="309"/>
            <ac:spMk id="1445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7:49:44.704" v="221" actId="20577"/>
          <ac:spMkLst>
            <pc:docMk/>
            <pc:sldMk cId="4100795187" sldId="309"/>
            <ac:spMk id="144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7:49:49.313" v="222" actId="20577"/>
          <ac:spMkLst>
            <pc:docMk/>
            <pc:sldMk cId="4100795187" sldId="309"/>
            <ac:spMk id="1544" creationId="{804DE72D-C16D-2DA3-FABB-E2202374FE59}"/>
          </ac:spMkLst>
        </pc:spChg>
        <pc:grpChg chg="del">
          <ac:chgData name="RAMPONT Martin" userId="222bacd2-4d09-42b5-a142-c25e2fdbbf56" providerId="ADAL" clId="{8C3C3518-CECB-42A6-A42D-BBF0D3C536EA}" dt="2023-11-29T07:50:06.125" v="223" actId="478"/>
          <ac:grpSpMkLst>
            <pc:docMk/>
            <pc:sldMk cId="4100795187" sldId="309"/>
            <ac:grpSpMk id="1612" creationId="{76FD8ACD-CAEF-215A-11A0-41693240D45B}"/>
          </ac:grpSpMkLst>
        </pc:grpChg>
        <pc:picChg chg="add del mod">
          <ac:chgData name="RAMPONT Martin" userId="222bacd2-4d09-42b5-a142-c25e2fdbbf56" providerId="ADAL" clId="{8C3C3518-CECB-42A6-A42D-BBF0D3C536EA}" dt="2023-11-29T07:57:35.435" v="447" actId="478"/>
          <ac:picMkLst>
            <pc:docMk/>
            <pc:sldMk cId="4100795187" sldId="309"/>
            <ac:picMk id="3" creationId="{4397DFCF-25F2-4C7F-8013-0D466AEC646C}"/>
          </ac:picMkLst>
        </pc:picChg>
        <pc:picChg chg="add mod">
          <ac:chgData name="RAMPONT Martin" userId="222bacd2-4d09-42b5-a142-c25e2fdbbf56" providerId="ADAL" clId="{8C3C3518-CECB-42A6-A42D-BBF0D3C536EA}" dt="2023-11-29T07:59:28.905" v="526" actId="207"/>
          <ac:picMkLst>
            <pc:docMk/>
            <pc:sldMk cId="4100795187" sldId="309"/>
            <ac:picMk id="4" creationId="{3028BC10-2B1A-C4FB-C2DA-0A3FBC594936}"/>
          </ac:picMkLst>
        </pc:picChg>
        <pc:picChg chg="add del mod">
          <ac:chgData name="RAMPONT Martin" userId="222bacd2-4d09-42b5-a142-c25e2fdbbf56" providerId="ADAL" clId="{8C3C3518-CECB-42A6-A42D-BBF0D3C536EA}" dt="2023-11-29T07:57:05.874" v="441" actId="21"/>
          <ac:picMkLst>
            <pc:docMk/>
            <pc:sldMk cId="4100795187" sldId="309"/>
            <ac:picMk id="1026" creationId="{B50236C6-9F69-07EA-8604-72D4FDBBAB3D}"/>
          </ac:picMkLst>
        </pc:picChg>
      </pc:sldChg>
      <pc:sldChg chg="del">
        <pc:chgData name="RAMPONT Martin" userId="222bacd2-4d09-42b5-a142-c25e2fdbbf56" providerId="ADAL" clId="{8C3C3518-CECB-42A6-A42D-BBF0D3C536EA}" dt="2023-11-29T08:03:29.991" v="546" actId="47"/>
        <pc:sldMkLst>
          <pc:docMk/>
          <pc:sldMk cId="3709255057" sldId="310"/>
        </pc:sldMkLst>
      </pc:sldChg>
      <pc:sldChg chg="modSp mod">
        <pc:chgData name="RAMPONT Martin" userId="222bacd2-4d09-42b5-a142-c25e2fdbbf56" providerId="ADAL" clId="{8C3C3518-CECB-42A6-A42D-BBF0D3C536EA}" dt="2023-11-29T08:15:03.628" v="625" actId="1076"/>
        <pc:sldMkLst>
          <pc:docMk/>
          <pc:sldMk cId="1952973464" sldId="311"/>
        </pc:sldMkLst>
        <pc:spChg chg="mod">
          <ac:chgData name="RAMPONT Martin" userId="222bacd2-4d09-42b5-a142-c25e2fdbbf56" providerId="ADAL" clId="{8C3C3518-CECB-42A6-A42D-BBF0D3C536EA}" dt="2023-11-29T07:50:37.123" v="261" actId="20577"/>
          <ac:spMkLst>
            <pc:docMk/>
            <pc:sldMk cId="1952973464" sldId="311"/>
            <ac:spMk id="132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4:55.005" v="623" actId="1076"/>
          <ac:spMkLst>
            <pc:docMk/>
            <pc:sldMk cId="1952973464" sldId="311"/>
            <ac:spMk id="1327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4:58.390" v="624" actId="1076"/>
          <ac:spMkLst>
            <pc:docMk/>
            <pc:sldMk cId="1952973464" sldId="311"/>
            <ac:spMk id="1328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5:03.628" v="625" actId="1076"/>
          <ac:spMkLst>
            <pc:docMk/>
            <pc:sldMk cId="1952973464" sldId="311"/>
            <ac:spMk id="1329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3:16.566" v="607" actId="1036"/>
          <ac:spMkLst>
            <pc:docMk/>
            <pc:sldMk cId="1952973464" sldId="311"/>
            <ac:spMk id="1330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3:22.870" v="614" actId="1036"/>
          <ac:spMkLst>
            <pc:docMk/>
            <pc:sldMk cId="1952973464" sldId="311"/>
            <ac:spMk id="1331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3:30.158" v="622" actId="1036"/>
          <ac:spMkLst>
            <pc:docMk/>
            <pc:sldMk cId="1952973464" sldId="311"/>
            <ac:spMk id="1332" creationId="{00000000-0000-0000-0000-000000000000}"/>
          </ac:spMkLst>
        </pc:spChg>
      </pc:sldChg>
      <pc:sldChg chg="modSp del mod">
        <pc:chgData name="RAMPONT Martin" userId="222bacd2-4d09-42b5-a142-c25e2fdbbf56" providerId="ADAL" clId="{8C3C3518-CECB-42A6-A42D-BBF0D3C536EA}" dt="2023-11-30T12:01:31.408" v="1322" actId="47"/>
        <pc:sldMkLst>
          <pc:docMk/>
          <pc:sldMk cId="2640068634" sldId="312"/>
        </pc:sldMkLst>
        <pc:spChg chg="mod">
          <ac:chgData name="RAMPONT Martin" userId="222bacd2-4d09-42b5-a142-c25e2fdbbf56" providerId="ADAL" clId="{8C3C3518-CECB-42A6-A42D-BBF0D3C536EA}" dt="2023-11-30T10:52:40.942" v="689" actId="20577"/>
          <ac:spMkLst>
            <pc:docMk/>
            <pc:sldMk cId="2640068634" sldId="312"/>
            <ac:spMk id="1754" creationId="{00000000-0000-0000-0000-000000000000}"/>
          </ac:spMkLst>
        </pc:spChg>
      </pc:sldChg>
      <pc:sldChg chg="modSp mod ord">
        <pc:chgData name="RAMPONT Martin" userId="222bacd2-4d09-42b5-a142-c25e2fdbbf56" providerId="ADAL" clId="{8C3C3518-CECB-42A6-A42D-BBF0D3C536EA}" dt="2023-11-30T11:12:49.526" v="1099" actId="20577"/>
        <pc:sldMkLst>
          <pc:docMk/>
          <pc:sldMk cId="488270418" sldId="313"/>
        </pc:sldMkLst>
        <pc:spChg chg="mod">
          <ac:chgData name="RAMPONT Martin" userId="222bacd2-4d09-42b5-a142-c25e2fdbbf56" providerId="ADAL" clId="{8C3C3518-CECB-42A6-A42D-BBF0D3C536EA}" dt="2023-11-30T11:11:09.310" v="939" actId="20577"/>
          <ac:spMkLst>
            <pc:docMk/>
            <pc:sldMk cId="488270418" sldId="313"/>
            <ac:spMk id="2052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14.646" v="953" actId="20577"/>
          <ac:spMkLst>
            <pc:docMk/>
            <pc:sldMk cId="488270418" sldId="313"/>
            <ac:spMk id="2054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59.133" v="1016" actId="20577"/>
          <ac:spMkLst>
            <pc:docMk/>
            <pc:sldMk cId="488270418" sldId="313"/>
            <ac:spMk id="2055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2:30.470" v="1078" actId="20577"/>
          <ac:spMkLst>
            <pc:docMk/>
            <pc:sldMk cId="488270418" sldId="313"/>
            <ac:spMk id="205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32.997" v="987" actId="20577"/>
          <ac:spMkLst>
            <pc:docMk/>
            <pc:sldMk cId="488270418" sldId="313"/>
            <ac:spMk id="2063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44.236" v="1009" actId="14100"/>
          <ac:spMkLst>
            <pc:docMk/>
            <pc:sldMk cId="488270418" sldId="313"/>
            <ac:spMk id="2064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51.606" v="1015" actId="1076"/>
          <ac:spMkLst>
            <pc:docMk/>
            <pc:sldMk cId="488270418" sldId="313"/>
            <ac:spMk id="2065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2:13.166" v="1041" actId="20577"/>
          <ac:spMkLst>
            <pc:docMk/>
            <pc:sldMk cId="488270418" sldId="313"/>
            <ac:spMk id="206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2:49.526" v="1099" actId="20577"/>
          <ac:spMkLst>
            <pc:docMk/>
            <pc:sldMk cId="488270418" sldId="313"/>
            <ac:spMk id="2067" creationId="{00000000-0000-0000-0000-000000000000}"/>
          </ac:spMkLst>
        </pc:spChg>
      </pc:sldChg>
      <pc:sldChg chg="delSp modSp mod">
        <pc:chgData name="RAMPONT Martin" userId="222bacd2-4d09-42b5-a142-c25e2fdbbf56" providerId="ADAL" clId="{8C3C3518-CECB-42A6-A42D-BBF0D3C536EA}" dt="2023-11-30T10:53:37.794" v="717" actId="478"/>
        <pc:sldMkLst>
          <pc:docMk/>
          <pc:sldMk cId="305533419" sldId="314"/>
        </pc:sldMkLst>
        <pc:spChg chg="mod">
          <ac:chgData name="RAMPONT Martin" userId="222bacd2-4d09-42b5-a142-c25e2fdbbf56" providerId="ADAL" clId="{8C3C3518-CECB-42A6-A42D-BBF0D3C536EA}" dt="2023-11-29T08:03:48.902" v="549" actId="20577"/>
          <ac:spMkLst>
            <pc:docMk/>
            <pc:sldMk cId="305533419" sldId="314"/>
            <ac:spMk id="1391" creationId="{00000000-0000-0000-0000-000000000000}"/>
          </ac:spMkLst>
        </pc:spChg>
        <pc:picChg chg="del">
          <ac:chgData name="RAMPONT Martin" userId="222bacd2-4d09-42b5-a142-c25e2fdbbf56" providerId="ADAL" clId="{8C3C3518-CECB-42A6-A42D-BBF0D3C536EA}" dt="2023-11-30T10:53:37.794" v="717" actId="478"/>
          <ac:picMkLst>
            <pc:docMk/>
            <pc:sldMk cId="305533419" sldId="314"/>
            <ac:picMk id="4" creationId="{19D168D4-82FD-29B6-AC5E-10832110DDCD}"/>
          </ac:picMkLst>
        </pc:picChg>
      </pc:sldChg>
      <pc:sldChg chg="addSp delSp modSp mod ord">
        <pc:chgData name="RAMPONT Martin" userId="222bacd2-4d09-42b5-a142-c25e2fdbbf56" providerId="ADAL" clId="{8C3C3518-CECB-42A6-A42D-BBF0D3C536EA}" dt="2023-11-30T10:53:33.385" v="715" actId="1076"/>
        <pc:sldMkLst>
          <pc:docMk/>
          <pc:sldMk cId="4162021045" sldId="317"/>
        </pc:sldMkLst>
        <pc:spChg chg="mod">
          <ac:chgData name="RAMPONT Martin" userId="222bacd2-4d09-42b5-a142-c25e2fdbbf56" providerId="ADAL" clId="{8C3C3518-CECB-42A6-A42D-BBF0D3C536EA}" dt="2023-11-30T10:53:16.047" v="707" actId="20577"/>
          <ac:spMkLst>
            <pc:docMk/>
            <pc:sldMk cId="4162021045" sldId="317"/>
            <ac:spMk id="1964" creationId="{00000000-0000-0000-0000-000000000000}"/>
          </ac:spMkLst>
        </pc:spChg>
        <pc:graphicFrameChg chg="del">
          <ac:chgData name="RAMPONT Martin" userId="222bacd2-4d09-42b5-a142-c25e2fdbbf56" providerId="ADAL" clId="{8C3C3518-CECB-42A6-A42D-BBF0D3C536EA}" dt="2023-11-30T10:53:11.497" v="693" actId="478"/>
          <ac:graphicFrameMkLst>
            <pc:docMk/>
            <pc:sldMk cId="4162021045" sldId="317"/>
            <ac:graphicFrameMk id="1965" creationId="{00000000-0000-0000-0000-000000000000}"/>
          </ac:graphicFrameMkLst>
        </pc:graphicFrameChg>
        <pc:picChg chg="add mod">
          <ac:chgData name="RAMPONT Martin" userId="222bacd2-4d09-42b5-a142-c25e2fdbbf56" providerId="ADAL" clId="{8C3C3518-CECB-42A6-A42D-BBF0D3C536EA}" dt="2023-11-30T10:53:33.385" v="715" actId="1076"/>
          <ac:picMkLst>
            <pc:docMk/>
            <pc:sldMk cId="4162021045" sldId="317"/>
            <ac:picMk id="2" creationId="{AD5019C6-F1FF-5C9A-B2FA-50D6CD82F06E}"/>
          </ac:picMkLst>
        </pc:picChg>
      </pc:sldChg>
      <pc:sldChg chg="modSp del mod">
        <pc:chgData name="RAMPONT Martin" userId="222bacd2-4d09-42b5-a142-c25e2fdbbf56" providerId="ADAL" clId="{8C3C3518-CECB-42A6-A42D-BBF0D3C536EA}" dt="2023-11-30T11:34:18.173" v="1114" actId="47"/>
        <pc:sldMkLst>
          <pc:docMk/>
          <pc:sldMk cId="677523385" sldId="319"/>
        </pc:sldMkLst>
        <pc:spChg chg="mod">
          <ac:chgData name="RAMPONT Martin" userId="222bacd2-4d09-42b5-a142-c25e2fdbbf56" providerId="ADAL" clId="{8C3C3518-CECB-42A6-A42D-BBF0D3C536EA}" dt="2023-11-29T08:06:09.781" v="582" actId="20577"/>
          <ac:spMkLst>
            <pc:docMk/>
            <pc:sldMk cId="677523385" sldId="319"/>
            <ac:spMk id="1391" creationId="{00000000-0000-0000-0000-000000000000}"/>
          </ac:spMkLst>
        </pc:spChg>
      </pc:sldChg>
      <pc:sldChg chg="del">
        <pc:chgData name="RAMPONT Martin" userId="222bacd2-4d09-42b5-a142-c25e2fdbbf56" providerId="ADAL" clId="{8C3C3518-CECB-42A6-A42D-BBF0D3C536EA}" dt="2023-11-30T11:34:25.988" v="1120" actId="47"/>
        <pc:sldMkLst>
          <pc:docMk/>
          <pc:sldMk cId="1674024034" sldId="320"/>
        </pc:sldMkLst>
      </pc:sldChg>
      <pc:sldChg chg="modSp mod">
        <pc:chgData name="RAMPONT Martin" userId="222bacd2-4d09-42b5-a142-c25e2fdbbf56" providerId="ADAL" clId="{8C3C3518-CECB-42A6-A42D-BBF0D3C536EA}" dt="2023-11-30T11:34:50.727" v="1141" actId="20577"/>
        <pc:sldMkLst>
          <pc:docMk/>
          <pc:sldMk cId="2178455482" sldId="321"/>
        </pc:sldMkLst>
        <pc:spChg chg="mod">
          <ac:chgData name="RAMPONT Martin" userId="222bacd2-4d09-42b5-a142-c25e2fdbbf56" providerId="ADAL" clId="{8C3C3518-CECB-42A6-A42D-BBF0D3C536EA}" dt="2023-11-30T11:34:50.727" v="1141" actId="20577"/>
          <ac:spMkLst>
            <pc:docMk/>
            <pc:sldMk cId="2178455482" sldId="321"/>
            <ac:spMk id="4" creationId="{579677F1-D5B8-89BC-6479-6CCBA3F52890}"/>
          </ac:spMkLst>
        </pc:spChg>
        <pc:spChg chg="mod">
          <ac:chgData name="RAMPONT Martin" userId="222bacd2-4d09-42b5-a142-c25e2fdbbf56" providerId="ADAL" clId="{8C3C3518-CECB-42A6-A42D-BBF0D3C536EA}" dt="2023-11-30T11:34:43.606" v="1124" actId="20577"/>
          <ac:spMkLst>
            <pc:docMk/>
            <pc:sldMk cId="2178455482" sldId="321"/>
            <ac:spMk id="1385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34:47.070" v="1131" actId="20577"/>
          <ac:spMkLst>
            <pc:docMk/>
            <pc:sldMk cId="2178455482" sldId="321"/>
            <ac:spMk id="1391" creationId="{00000000-0000-0000-0000-000000000000}"/>
          </ac:spMkLst>
        </pc:spChg>
      </pc:sldChg>
      <pc:sldChg chg="del">
        <pc:chgData name="RAMPONT Martin" userId="222bacd2-4d09-42b5-a142-c25e2fdbbf56" providerId="ADAL" clId="{8C3C3518-CECB-42A6-A42D-BBF0D3C536EA}" dt="2023-11-30T11:34:22.003" v="1117" actId="47"/>
        <pc:sldMkLst>
          <pc:docMk/>
          <pc:sldMk cId="3073579782" sldId="322"/>
        </pc:sldMkLst>
      </pc:sldChg>
      <pc:sldChg chg="modSp mod">
        <pc:chgData name="RAMPONT Martin" userId="222bacd2-4d09-42b5-a142-c25e2fdbbf56" providerId="ADAL" clId="{8C3C3518-CECB-42A6-A42D-BBF0D3C536EA}" dt="2023-11-29T08:04:07.843" v="565" actId="20577"/>
        <pc:sldMkLst>
          <pc:docMk/>
          <pc:sldMk cId="2184954180" sldId="323"/>
        </pc:sldMkLst>
        <pc:spChg chg="mod">
          <ac:chgData name="RAMPONT Martin" userId="222bacd2-4d09-42b5-a142-c25e2fdbbf56" providerId="ADAL" clId="{8C3C3518-CECB-42A6-A42D-BBF0D3C536EA}" dt="2023-11-29T08:04:07.843" v="565" actId="20577"/>
          <ac:spMkLst>
            <pc:docMk/>
            <pc:sldMk cId="2184954180" sldId="323"/>
            <ac:spMk id="1391" creationId="{00000000-0000-0000-0000-000000000000}"/>
          </ac:spMkLst>
        </pc:spChg>
      </pc:sldChg>
      <pc:sldChg chg="del">
        <pc:chgData name="RAMPONT Martin" userId="222bacd2-4d09-42b5-a142-c25e2fdbbf56" providerId="ADAL" clId="{8C3C3518-CECB-42A6-A42D-BBF0D3C536EA}" dt="2023-11-30T11:34:20.818" v="1116" actId="47"/>
        <pc:sldMkLst>
          <pc:docMk/>
          <pc:sldMk cId="3832386136" sldId="324"/>
        </pc:sldMkLst>
      </pc:sldChg>
      <pc:sldChg chg="del">
        <pc:chgData name="RAMPONT Martin" userId="222bacd2-4d09-42b5-a142-c25e2fdbbf56" providerId="ADAL" clId="{8C3C3518-CECB-42A6-A42D-BBF0D3C536EA}" dt="2023-11-30T11:34:13.189" v="1113" actId="47"/>
        <pc:sldMkLst>
          <pc:docMk/>
          <pc:sldMk cId="1973703224" sldId="325"/>
        </pc:sldMkLst>
      </pc:sldChg>
      <pc:sldChg chg="del">
        <pc:chgData name="RAMPONT Martin" userId="222bacd2-4d09-42b5-a142-c25e2fdbbf56" providerId="ADAL" clId="{8C3C3518-CECB-42A6-A42D-BBF0D3C536EA}" dt="2023-11-30T11:34:24.902" v="1119" actId="47"/>
        <pc:sldMkLst>
          <pc:docMk/>
          <pc:sldMk cId="203467790" sldId="326"/>
        </pc:sldMkLst>
      </pc:sldChg>
      <pc:sldChg chg="del">
        <pc:chgData name="RAMPONT Martin" userId="222bacd2-4d09-42b5-a142-c25e2fdbbf56" providerId="ADAL" clId="{8C3C3518-CECB-42A6-A42D-BBF0D3C536EA}" dt="2023-11-30T11:34:23.447" v="1118" actId="47"/>
        <pc:sldMkLst>
          <pc:docMk/>
          <pc:sldMk cId="2032893370" sldId="327"/>
        </pc:sldMkLst>
      </pc:sldChg>
      <pc:sldChg chg="del">
        <pc:chgData name="RAMPONT Martin" userId="222bacd2-4d09-42b5-a142-c25e2fdbbf56" providerId="ADAL" clId="{8C3C3518-CECB-42A6-A42D-BBF0D3C536EA}" dt="2023-11-30T11:35:20.850" v="1151" actId="47"/>
        <pc:sldMkLst>
          <pc:docMk/>
          <pc:sldMk cId="3675685655" sldId="328"/>
        </pc:sldMkLst>
      </pc:sldChg>
      <pc:sldChg chg="delSp del mod">
        <pc:chgData name="RAMPONT Martin" userId="222bacd2-4d09-42b5-a142-c25e2fdbbf56" providerId="ADAL" clId="{8C3C3518-CECB-42A6-A42D-BBF0D3C536EA}" dt="2023-11-30T10:53:35.648" v="716" actId="47"/>
        <pc:sldMkLst>
          <pc:docMk/>
          <pc:sldMk cId="1124925743" sldId="329"/>
        </pc:sldMkLst>
        <pc:picChg chg="del">
          <ac:chgData name="RAMPONT Martin" userId="222bacd2-4d09-42b5-a142-c25e2fdbbf56" providerId="ADAL" clId="{8C3C3518-CECB-42A6-A42D-BBF0D3C536EA}" dt="2023-11-30T10:53:24.791" v="710" actId="21"/>
          <ac:picMkLst>
            <pc:docMk/>
            <pc:sldMk cId="1124925743" sldId="329"/>
            <ac:picMk id="4" creationId="{A84AACAB-A8FF-E728-D4D5-EFE1A25A16CC}"/>
          </ac:picMkLst>
        </pc:picChg>
      </pc:sldChg>
      <pc:sldChg chg="delSp del mod">
        <pc:chgData name="RAMPONT Martin" userId="222bacd2-4d09-42b5-a142-c25e2fdbbf56" providerId="ADAL" clId="{8C3C3518-CECB-42A6-A42D-BBF0D3C536EA}" dt="2023-11-30T10:55:12.506" v="769" actId="47"/>
        <pc:sldMkLst>
          <pc:docMk/>
          <pc:sldMk cId="1027476396" sldId="330"/>
        </pc:sldMkLst>
        <pc:picChg chg="del">
          <ac:chgData name="RAMPONT Martin" userId="222bacd2-4d09-42b5-a142-c25e2fdbbf56" providerId="ADAL" clId="{8C3C3518-CECB-42A6-A42D-BBF0D3C536EA}" dt="2023-11-30T10:54:00.200" v="741" actId="21"/>
          <ac:picMkLst>
            <pc:docMk/>
            <pc:sldMk cId="1027476396" sldId="330"/>
            <ac:picMk id="5" creationId="{4777A992-83B4-4B8C-4FF5-7FABD0FA5521}"/>
          </ac:picMkLst>
        </pc:picChg>
      </pc:sldChg>
      <pc:sldChg chg="delSp del mod">
        <pc:chgData name="RAMPONT Martin" userId="222bacd2-4d09-42b5-a142-c25e2fdbbf56" providerId="ADAL" clId="{8C3C3518-CECB-42A6-A42D-BBF0D3C536EA}" dt="2023-11-30T10:55:41.546" v="793" actId="47"/>
        <pc:sldMkLst>
          <pc:docMk/>
          <pc:sldMk cId="1131517484" sldId="331"/>
        </pc:sldMkLst>
        <pc:picChg chg="del">
          <ac:chgData name="RAMPONT Martin" userId="222bacd2-4d09-42b5-a142-c25e2fdbbf56" providerId="ADAL" clId="{8C3C3518-CECB-42A6-A42D-BBF0D3C536EA}" dt="2023-11-30T10:55:21.449" v="774" actId="21"/>
          <ac:picMkLst>
            <pc:docMk/>
            <pc:sldMk cId="1131517484" sldId="331"/>
            <ac:picMk id="4" creationId="{A7FFF98B-03B0-0B0F-BC12-30423D2B2024}"/>
          </ac:picMkLst>
        </pc:picChg>
      </pc:sldChg>
      <pc:sldChg chg="del">
        <pc:chgData name="RAMPONT Martin" userId="222bacd2-4d09-42b5-a142-c25e2fdbbf56" providerId="ADAL" clId="{8C3C3518-CECB-42A6-A42D-BBF0D3C536EA}" dt="2023-11-30T10:55:48.071" v="795" actId="47"/>
        <pc:sldMkLst>
          <pc:docMk/>
          <pc:sldMk cId="2604170317" sldId="333"/>
        </pc:sldMkLst>
      </pc:sldChg>
      <pc:sldChg chg="del">
        <pc:chgData name="RAMPONT Martin" userId="222bacd2-4d09-42b5-a142-c25e2fdbbf56" providerId="ADAL" clId="{8C3C3518-CECB-42A6-A42D-BBF0D3C536EA}" dt="2023-11-30T10:55:46.773" v="794" actId="47"/>
        <pc:sldMkLst>
          <pc:docMk/>
          <pc:sldMk cId="2548808387" sldId="334"/>
        </pc:sldMkLst>
      </pc:sldChg>
      <pc:sldChg chg="addSp delSp modSp add del mod ord">
        <pc:chgData name="RAMPONT Martin" userId="222bacd2-4d09-42b5-a142-c25e2fdbbf56" providerId="ADAL" clId="{8C3C3518-CECB-42A6-A42D-BBF0D3C536EA}" dt="2023-11-30T11:56:16.215" v="1321" actId="47"/>
        <pc:sldMkLst>
          <pc:docMk/>
          <pc:sldMk cId="2138612441" sldId="335"/>
        </pc:sldMkLst>
        <pc:spChg chg="add del">
          <ac:chgData name="RAMPONT Martin" userId="222bacd2-4d09-42b5-a142-c25e2fdbbf56" providerId="ADAL" clId="{8C3C3518-CECB-42A6-A42D-BBF0D3C536EA}" dt="2023-11-30T11:41:56.017" v="1229" actId="22"/>
          <ac:spMkLst>
            <pc:docMk/>
            <pc:sldMk cId="2138612441" sldId="335"/>
            <ac:spMk id="3" creationId="{BF99E400-9615-8E26-508F-CA6F9A239D6D}"/>
          </ac:spMkLst>
        </pc:spChg>
        <pc:spChg chg="add del">
          <ac:chgData name="RAMPONT Martin" userId="222bacd2-4d09-42b5-a142-c25e2fdbbf56" providerId="ADAL" clId="{8C3C3518-CECB-42A6-A42D-BBF0D3C536EA}" dt="2023-11-30T11:43:11.704" v="1235" actId="22"/>
          <ac:spMkLst>
            <pc:docMk/>
            <pc:sldMk cId="2138612441" sldId="335"/>
            <ac:spMk id="5" creationId="{D62C1763-163D-E601-29D5-EC75083B4D7A}"/>
          </ac:spMkLst>
        </pc:spChg>
        <pc:spChg chg="add del">
          <ac:chgData name="RAMPONT Martin" userId="222bacd2-4d09-42b5-a142-c25e2fdbbf56" providerId="ADAL" clId="{8C3C3518-CECB-42A6-A42D-BBF0D3C536EA}" dt="2023-11-30T11:44:24.833" v="1238" actId="22"/>
          <ac:spMkLst>
            <pc:docMk/>
            <pc:sldMk cId="2138612441" sldId="335"/>
            <ac:spMk id="7" creationId="{CE106D9D-8B2A-B1C1-2A84-FFBEACA67478}"/>
          </ac:spMkLst>
        </pc:spChg>
        <pc:spChg chg="add del">
          <ac:chgData name="RAMPONT Martin" userId="222bacd2-4d09-42b5-a142-c25e2fdbbf56" providerId="ADAL" clId="{8C3C3518-CECB-42A6-A42D-BBF0D3C536EA}" dt="2023-11-30T11:45:24.638" v="1243" actId="22"/>
          <ac:spMkLst>
            <pc:docMk/>
            <pc:sldMk cId="2138612441" sldId="335"/>
            <ac:spMk id="9" creationId="{85198E8B-9E4D-D417-1276-8CC697EFE7D9}"/>
          </ac:spMkLst>
        </pc:spChg>
        <pc:spChg chg="mod">
          <ac:chgData name="RAMPONT Martin" userId="222bacd2-4d09-42b5-a142-c25e2fdbbf56" providerId="ADAL" clId="{8C3C3518-CECB-42A6-A42D-BBF0D3C536EA}" dt="2023-11-30T11:38:52.227" v="1224" actId="1076"/>
          <ac:spMkLst>
            <pc:docMk/>
            <pc:sldMk cId="2138612441" sldId="335"/>
            <ac:spMk id="1964" creationId="{00000000-0000-0000-0000-000000000000}"/>
          </ac:spMkLst>
        </pc:spChg>
        <pc:graphicFrameChg chg="add del mod">
          <ac:chgData name="RAMPONT Martin" userId="222bacd2-4d09-42b5-a142-c25e2fdbbf56" providerId="ADAL" clId="{8C3C3518-CECB-42A6-A42D-BBF0D3C536EA}" dt="2023-11-30T11:52:38.590" v="1272"/>
          <ac:graphicFrameMkLst>
            <pc:docMk/>
            <pc:sldMk cId="2138612441" sldId="335"/>
            <ac:graphicFrameMk id="10" creationId="{1D0214BE-882B-8B44-95E1-3C367E6F4F22}"/>
          </ac:graphicFrameMkLst>
        </pc:graphicFrameChg>
        <pc:graphicFrameChg chg="add del mod">
          <ac:chgData name="RAMPONT Martin" userId="222bacd2-4d09-42b5-a142-c25e2fdbbf56" providerId="ADAL" clId="{8C3C3518-CECB-42A6-A42D-BBF0D3C536EA}" dt="2023-11-30T11:53:06.452" v="1274" actId="478"/>
          <ac:graphicFrameMkLst>
            <pc:docMk/>
            <pc:sldMk cId="2138612441" sldId="335"/>
            <ac:graphicFrameMk id="11" creationId="{0B9186D8-584E-AC4E-19EC-22C9D4D8A4A5}"/>
          </ac:graphicFrameMkLst>
        </pc:graphicFrameChg>
        <pc:graphicFrameChg chg="add del mod modGraphic">
          <ac:chgData name="RAMPONT Martin" userId="222bacd2-4d09-42b5-a142-c25e2fdbbf56" providerId="ADAL" clId="{8C3C3518-CECB-42A6-A42D-BBF0D3C536EA}" dt="2023-11-30T11:54:17.629" v="1287" actId="14100"/>
          <ac:graphicFrameMkLst>
            <pc:docMk/>
            <pc:sldMk cId="2138612441" sldId="335"/>
            <ac:graphicFrameMk id="1965" creationId="{00000000-0000-0000-0000-000000000000}"/>
          </ac:graphicFrameMkLst>
        </pc:graphicFrameChg>
        <pc:picChg chg="add del mod">
          <ac:chgData name="RAMPONT Martin" userId="222bacd2-4d09-42b5-a142-c25e2fdbbf56" providerId="ADAL" clId="{8C3C3518-CECB-42A6-A42D-BBF0D3C536EA}" dt="2023-11-30T11:53:13.510" v="1277" actId="478"/>
          <ac:picMkLst>
            <pc:docMk/>
            <pc:sldMk cId="2138612441" sldId="335"/>
            <ac:picMk id="12" creationId="{8BF54865-443E-7E52-D312-9969C0121787}"/>
          </ac:picMkLst>
        </pc:picChg>
      </pc:sldChg>
      <pc:sldChg chg="addSp delSp modSp add mod">
        <pc:chgData name="RAMPONT Martin" userId="222bacd2-4d09-42b5-a142-c25e2fdbbf56" providerId="ADAL" clId="{8C3C3518-CECB-42A6-A42D-BBF0D3C536EA}" dt="2023-11-30T10:55:05.746" v="768" actId="14100"/>
        <pc:sldMkLst>
          <pc:docMk/>
          <pc:sldMk cId="1670012084" sldId="336"/>
        </pc:sldMkLst>
        <pc:spChg chg="mod">
          <ac:chgData name="RAMPONT Martin" userId="222bacd2-4d09-42b5-a142-c25e2fdbbf56" providerId="ADAL" clId="{8C3C3518-CECB-42A6-A42D-BBF0D3C536EA}" dt="2023-11-30T10:53:56.006" v="739" actId="20577"/>
          <ac:spMkLst>
            <pc:docMk/>
            <pc:sldMk cId="1670012084" sldId="336"/>
            <ac:spMk id="1964" creationId="{00000000-0000-0000-0000-000000000000}"/>
          </ac:spMkLst>
        </pc:spChg>
        <pc:picChg chg="del">
          <ac:chgData name="RAMPONT Martin" userId="222bacd2-4d09-42b5-a142-c25e2fdbbf56" providerId="ADAL" clId="{8C3C3518-CECB-42A6-A42D-BBF0D3C536EA}" dt="2023-11-30T10:53:57.877" v="740" actId="478"/>
          <ac:picMkLst>
            <pc:docMk/>
            <pc:sldMk cId="1670012084" sldId="336"/>
            <ac:picMk id="2" creationId="{AD5019C6-F1FF-5C9A-B2FA-50D6CD82F06E}"/>
          </ac:picMkLst>
        </pc:picChg>
        <pc:picChg chg="add mod modCrop">
          <ac:chgData name="RAMPONT Martin" userId="222bacd2-4d09-42b5-a142-c25e2fdbbf56" providerId="ADAL" clId="{8C3C3518-CECB-42A6-A42D-BBF0D3C536EA}" dt="2023-11-30T10:55:00.983" v="765" actId="1076"/>
          <ac:picMkLst>
            <pc:docMk/>
            <pc:sldMk cId="1670012084" sldId="336"/>
            <ac:picMk id="3" creationId="{1998965C-347A-A997-15EB-6AD0598AB8C5}"/>
          </ac:picMkLst>
        </pc:picChg>
        <pc:picChg chg="add mod modCrop">
          <ac:chgData name="RAMPONT Martin" userId="222bacd2-4d09-42b5-a142-c25e2fdbbf56" providerId="ADAL" clId="{8C3C3518-CECB-42A6-A42D-BBF0D3C536EA}" dt="2023-11-30T10:55:05.746" v="768" actId="14100"/>
          <ac:picMkLst>
            <pc:docMk/>
            <pc:sldMk cId="1670012084" sldId="336"/>
            <ac:picMk id="4" creationId="{409BC689-5361-D9DE-A345-F75530C2F1F7}"/>
          </ac:picMkLst>
        </pc:picChg>
        <pc:picChg chg="add mod modCrop">
          <ac:chgData name="RAMPONT Martin" userId="222bacd2-4d09-42b5-a142-c25e2fdbbf56" providerId="ADAL" clId="{8C3C3518-CECB-42A6-A42D-BBF0D3C536EA}" dt="2023-11-30T10:55:02.461" v="766" actId="1076"/>
          <ac:picMkLst>
            <pc:docMk/>
            <pc:sldMk cId="1670012084" sldId="336"/>
            <ac:picMk id="5" creationId="{488900F7-3F97-34B7-B001-7BA8140F1476}"/>
          </ac:picMkLst>
        </pc:picChg>
      </pc:sldChg>
      <pc:sldChg chg="addSp delSp modSp add mod ord">
        <pc:chgData name="RAMPONT Martin" userId="222bacd2-4d09-42b5-a142-c25e2fdbbf56" providerId="ADAL" clId="{8C3C3518-CECB-42A6-A42D-BBF0D3C536EA}" dt="2023-11-30T11:10:32.951" v="897" actId="20577"/>
        <pc:sldMkLst>
          <pc:docMk/>
          <pc:sldMk cId="2716298597" sldId="337"/>
        </pc:sldMkLst>
        <pc:spChg chg="add mod">
          <ac:chgData name="RAMPONT Martin" userId="222bacd2-4d09-42b5-a142-c25e2fdbbf56" providerId="ADAL" clId="{8C3C3518-CECB-42A6-A42D-BBF0D3C536EA}" dt="2023-11-30T11:10:01.256" v="878" actId="1076"/>
          <ac:spMkLst>
            <pc:docMk/>
            <pc:sldMk cId="2716298597" sldId="337"/>
            <ac:spMk id="6" creationId="{C7FD3565-3EB9-8D41-A9D2-34E5F98FF09B}"/>
          </ac:spMkLst>
        </pc:spChg>
        <pc:spChg chg="add mod">
          <ac:chgData name="RAMPONT Martin" userId="222bacd2-4d09-42b5-a142-c25e2fdbbf56" providerId="ADAL" clId="{8C3C3518-CECB-42A6-A42D-BBF0D3C536EA}" dt="2023-11-30T11:10:32.951" v="897" actId="20577"/>
          <ac:spMkLst>
            <pc:docMk/>
            <pc:sldMk cId="2716298597" sldId="337"/>
            <ac:spMk id="7" creationId="{37BB6A31-842F-A733-50F4-7462B9AECEA9}"/>
          </ac:spMkLst>
        </pc:spChg>
        <pc:spChg chg="mod">
          <ac:chgData name="RAMPONT Martin" userId="222bacd2-4d09-42b5-a142-c25e2fdbbf56" providerId="ADAL" clId="{8C3C3518-CECB-42A6-A42D-BBF0D3C536EA}" dt="2023-11-30T10:55:30.334" v="792" actId="20577"/>
          <ac:spMkLst>
            <pc:docMk/>
            <pc:sldMk cId="2716298597" sldId="337"/>
            <ac:spMk id="1964" creationId="{00000000-0000-0000-0000-000000000000}"/>
          </ac:spMkLst>
        </pc:spChg>
        <pc:picChg chg="del">
          <ac:chgData name="RAMPONT Martin" userId="222bacd2-4d09-42b5-a142-c25e2fdbbf56" providerId="ADAL" clId="{8C3C3518-CECB-42A6-A42D-BBF0D3C536EA}" dt="2023-11-30T10:55:19.269" v="773" actId="478"/>
          <ac:picMkLst>
            <pc:docMk/>
            <pc:sldMk cId="2716298597" sldId="337"/>
            <ac:picMk id="2" creationId="{AD5019C6-F1FF-5C9A-B2FA-50D6CD82F06E}"/>
          </ac:picMkLst>
        </pc:picChg>
        <pc:picChg chg="add mod">
          <ac:chgData name="RAMPONT Martin" userId="222bacd2-4d09-42b5-a142-c25e2fdbbf56" providerId="ADAL" clId="{8C3C3518-CECB-42A6-A42D-BBF0D3C536EA}" dt="2023-11-30T10:55:25.645" v="776" actId="1076"/>
          <ac:picMkLst>
            <pc:docMk/>
            <pc:sldMk cId="2716298597" sldId="337"/>
            <ac:picMk id="3" creationId="{123793D1-5AEF-7599-E18C-9D411A0748A2}"/>
          </ac:picMkLst>
        </pc:picChg>
        <pc:picChg chg="mod">
          <ac:chgData name="RAMPONT Martin" userId="222bacd2-4d09-42b5-a142-c25e2fdbbf56" providerId="ADAL" clId="{8C3C3518-CECB-42A6-A42D-BBF0D3C536EA}" dt="2023-11-30T11:09:32.761" v="861" actId="1076"/>
          <ac:picMkLst>
            <pc:docMk/>
            <pc:sldMk cId="2716298597" sldId="337"/>
            <ac:picMk id="4" creationId="{794BE6A1-EAB6-8D9A-241D-3D03EBFCADB9}"/>
          </ac:picMkLst>
        </pc:picChg>
        <pc:picChg chg="add mod">
          <ac:chgData name="RAMPONT Martin" userId="222bacd2-4d09-42b5-a142-c25e2fdbbf56" providerId="ADAL" clId="{8C3C3518-CECB-42A6-A42D-BBF0D3C536EA}" dt="2023-11-30T11:09:37.052" v="863" actId="1076"/>
          <ac:picMkLst>
            <pc:docMk/>
            <pc:sldMk cId="2716298597" sldId="337"/>
            <ac:picMk id="5" creationId="{9D60D4CB-B636-C320-47B9-FCD52D557D83}"/>
          </ac:picMkLst>
        </pc:picChg>
      </pc:sldChg>
      <pc:sldChg chg="modSp mod">
        <pc:chgData name="RAMPONT Martin" userId="222bacd2-4d09-42b5-a142-c25e2fdbbf56" providerId="ADAL" clId="{8C3C3518-CECB-42A6-A42D-BBF0D3C536EA}" dt="2023-11-30T11:08:44.262" v="844" actId="20577"/>
        <pc:sldMkLst>
          <pc:docMk/>
          <pc:sldMk cId="2807955172" sldId="338"/>
        </pc:sldMkLst>
        <pc:spChg chg="mod">
          <ac:chgData name="RAMPONT Martin" userId="222bacd2-4d09-42b5-a142-c25e2fdbbf56" providerId="ADAL" clId="{8C3C3518-CECB-42A6-A42D-BBF0D3C536EA}" dt="2023-11-30T11:08:44.262" v="844" actId="20577"/>
          <ac:spMkLst>
            <pc:docMk/>
            <pc:sldMk cId="2807955172" sldId="338"/>
            <ac:spMk id="1964" creationId="{00000000-0000-0000-0000-000000000000}"/>
          </ac:spMkLst>
        </pc:spChg>
      </pc:sldChg>
      <pc:sldChg chg="delSp del mod">
        <pc:chgData name="RAMPONT Martin" userId="222bacd2-4d09-42b5-a142-c25e2fdbbf56" providerId="ADAL" clId="{8C3C3518-CECB-42A6-A42D-BBF0D3C536EA}" dt="2023-11-30T11:09:40.967" v="864" actId="47"/>
        <pc:sldMkLst>
          <pc:docMk/>
          <pc:sldMk cId="478235784" sldId="339"/>
        </pc:sldMkLst>
        <pc:picChg chg="del">
          <ac:chgData name="RAMPONT Martin" userId="222bacd2-4d09-42b5-a142-c25e2fdbbf56" providerId="ADAL" clId="{8C3C3518-CECB-42A6-A42D-BBF0D3C536EA}" dt="2023-11-30T11:09:07.852" v="848" actId="21"/>
          <ac:picMkLst>
            <pc:docMk/>
            <pc:sldMk cId="478235784" sldId="339"/>
            <ac:picMk id="2" creationId="{93C14239-FF02-7A16-2F4B-4FFCEA43E7F3}"/>
          </ac:picMkLst>
        </pc:picChg>
      </pc:sldChg>
      <pc:sldChg chg="modSp mod">
        <pc:chgData name="RAMPONT Martin" userId="222bacd2-4d09-42b5-a142-c25e2fdbbf56" providerId="ADAL" clId="{8C3C3518-CECB-42A6-A42D-BBF0D3C536EA}" dt="2023-11-30T11:10:46.528" v="917" actId="21"/>
        <pc:sldMkLst>
          <pc:docMk/>
          <pc:sldMk cId="924717836" sldId="340"/>
        </pc:sldMkLst>
        <pc:spChg chg="mod">
          <ac:chgData name="RAMPONT Martin" userId="222bacd2-4d09-42b5-a142-c25e2fdbbf56" providerId="ADAL" clId="{8C3C3518-CECB-42A6-A42D-BBF0D3C536EA}" dt="2023-11-30T11:10:46.528" v="917" actId="21"/>
          <ac:spMkLst>
            <pc:docMk/>
            <pc:sldMk cId="924717836" sldId="340"/>
            <ac:spMk id="1964" creationId="{00000000-0000-0000-0000-000000000000}"/>
          </ac:spMkLst>
        </pc:spChg>
        <pc:picChg chg="mod">
          <ac:chgData name="RAMPONT Martin" userId="222bacd2-4d09-42b5-a142-c25e2fdbbf56" providerId="ADAL" clId="{8C3C3518-CECB-42A6-A42D-BBF0D3C536EA}" dt="2023-11-30T11:08:18.478" v="797" actId="1076"/>
          <ac:picMkLst>
            <pc:docMk/>
            <pc:sldMk cId="924717836" sldId="340"/>
            <ac:picMk id="2" creationId="{B995A926-2F73-7779-6456-BF9AB8BCDBD2}"/>
          </ac:picMkLst>
        </pc:picChg>
      </pc:sldChg>
      <pc:sldChg chg="del">
        <pc:chgData name="RAMPONT Martin" userId="222bacd2-4d09-42b5-a142-c25e2fdbbf56" providerId="ADAL" clId="{8C3C3518-CECB-42A6-A42D-BBF0D3C536EA}" dt="2023-11-30T11:08:49.968" v="845" actId="47"/>
        <pc:sldMkLst>
          <pc:docMk/>
          <pc:sldMk cId="3477476714" sldId="341"/>
        </pc:sldMkLst>
      </pc:sldChg>
      <pc:sldChg chg="modSp add del mod">
        <pc:chgData name="RAMPONT Martin" userId="222bacd2-4d09-42b5-a142-c25e2fdbbf56" providerId="ADAL" clId="{8C3C3518-CECB-42A6-A42D-BBF0D3C536EA}" dt="2023-11-30T11:35:18.062" v="1150" actId="47"/>
        <pc:sldMkLst>
          <pc:docMk/>
          <pc:sldMk cId="3771473738" sldId="341"/>
        </pc:sldMkLst>
        <pc:spChg chg="mod">
          <ac:chgData name="RAMPONT Martin" userId="222bacd2-4d09-42b5-a142-c25e2fdbbf56" providerId="ADAL" clId="{8C3C3518-CECB-42A6-A42D-BBF0D3C536EA}" dt="2023-11-30T11:35:11.965" v="1149" actId="20577"/>
          <ac:spMkLst>
            <pc:docMk/>
            <pc:sldMk cId="3771473738" sldId="341"/>
            <ac:spMk id="1385" creationId="{00000000-0000-0000-0000-000000000000}"/>
          </ac:spMkLst>
        </pc:spChg>
      </pc:sldChg>
      <pc:sldChg chg="addSp delSp modSp add mod ord">
        <pc:chgData name="RAMPONT Martin" userId="222bacd2-4d09-42b5-a142-c25e2fdbbf56" providerId="ADAL" clId="{8C3C3518-CECB-42A6-A42D-BBF0D3C536EA}" dt="2023-11-30T11:37:30.391" v="1218" actId="1076"/>
        <pc:sldMkLst>
          <pc:docMk/>
          <pc:sldMk cId="3598242557" sldId="342"/>
        </pc:sldMkLst>
        <pc:graphicFrameChg chg="del">
          <ac:chgData name="RAMPONT Martin" userId="222bacd2-4d09-42b5-a142-c25e2fdbbf56" providerId="ADAL" clId="{8C3C3518-CECB-42A6-A42D-BBF0D3C536EA}" dt="2023-11-30T11:35:02.558" v="1147" actId="478"/>
          <ac:graphicFrameMkLst>
            <pc:docMk/>
            <pc:sldMk cId="3598242557" sldId="342"/>
            <ac:graphicFrameMk id="1965" creationId="{00000000-0000-0000-0000-000000000000}"/>
          </ac:graphicFrameMkLst>
        </pc:graphicFrameChg>
        <pc:picChg chg="del mod">
          <ac:chgData name="RAMPONT Martin" userId="222bacd2-4d09-42b5-a142-c25e2fdbbf56" providerId="ADAL" clId="{8C3C3518-CECB-42A6-A42D-BBF0D3C536EA}" dt="2023-11-30T11:37:23.470" v="1215" actId="478"/>
          <ac:picMkLst>
            <pc:docMk/>
            <pc:sldMk cId="3598242557" sldId="342"/>
            <ac:picMk id="2" creationId="{E195AFF3-1E5F-E06E-62E9-BA7D452D4EB5}"/>
          </ac:picMkLst>
        </pc:picChg>
        <pc:picChg chg="add mod">
          <ac:chgData name="RAMPONT Martin" userId="222bacd2-4d09-42b5-a142-c25e2fdbbf56" providerId="ADAL" clId="{8C3C3518-CECB-42A6-A42D-BBF0D3C536EA}" dt="2023-11-30T11:37:30.391" v="1218" actId="1076"/>
          <ac:picMkLst>
            <pc:docMk/>
            <pc:sldMk cId="3598242557" sldId="342"/>
            <ac:picMk id="4" creationId="{3BCE1A7E-D548-DA91-9C0A-226AD46E8880}"/>
          </ac:picMkLst>
        </pc:picChg>
        <pc:picChg chg="mod">
          <ac:chgData name="RAMPONT Martin" userId="222bacd2-4d09-42b5-a142-c25e2fdbbf56" providerId="ADAL" clId="{8C3C3518-CECB-42A6-A42D-BBF0D3C536EA}" dt="2023-11-30T11:35:00.104" v="1146" actId="1076"/>
          <ac:picMkLst>
            <pc:docMk/>
            <pc:sldMk cId="3598242557" sldId="342"/>
            <ac:picMk id="1976" creationId="{00000000-0000-0000-0000-000000000000}"/>
          </ac:picMkLst>
        </pc:picChg>
      </pc:sldChg>
      <pc:sldChg chg="modSp add mod">
        <pc:chgData name="RAMPONT Martin" userId="222bacd2-4d09-42b5-a142-c25e2fdbbf56" providerId="ADAL" clId="{8C3C3518-CECB-42A6-A42D-BBF0D3C536EA}" dt="2023-11-30T11:56:10.944" v="1320" actId="108"/>
        <pc:sldMkLst>
          <pc:docMk/>
          <pc:sldMk cId="1923205433" sldId="343"/>
        </pc:sldMkLst>
        <pc:graphicFrameChg chg="mod modGraphic">
          <ac:chgData name="RAMPONT Martin" userId="222bacd2-4d09-42b5-a142-c25e2fdbbf56" providerId="ADAL" clId="{8C3C3518-CECB-42A6-A42D-BBF0D3C536EA}" dt="2023-11-30T11:56:10.944" v="1320" actId="108"/>
          <ac:graphicFrameMkLst>
            <pc:docMk/>
            <pc:sldMk cId="1923205433" sldId="343"/>
            <ac:graphicFrameMk id="1965" creationId="{00000000-0000-0000-0000-000000000000}"/>
          </ac:graphicFrameMkLst>
        </pc:graphicFrameChg>
        <pc:picChg chg="ord">
          <ac:chgData name="RAMPONT Martin" userId="222bacd2-4d09-42b5-a142-c25e2fdbbf56" providerId="ADAL" clId="{8C3C3518-CECB-42A6-A42D-BBF0D3C536EA}" dt="2023-11-30T11:55:07.831" v="1295" actId="167"/>
          <ac:picMkLst>
            <pc:docMk/>
            <pc:sldMk cId="1923205433" sldId="343"/>
            <ac:picMk id="1966" creationId="{00000000-0000-0000-0000-000000000000}"/>
          </ac:picMkLst>
        </pc:picChg>
        <pc:picChg chg="mod ord">
          <ac:chgData name="RAMPONT Martin" userId="222bacd2-4d09-42b5-a142-c25e2fdbbf56" providerId="ADAL" clId="{8C3C3518-CECB-42A6-A42D-BBF0D3C536EA}" dt="2023-11-30T11:55:18.780" v="1297" actId="1076"/>
          <ac:picMkLst>
            <pc:docMk/>
            <pc:sldMk cId="1923205433" sldId="343"/>
            <ac:picMk id="1976" creationId="{00000000-0000-0000-0000-000000000000}"/>
          </ac:picMkLst>
        </pc:picChg>
      </pc:sldChg>
      <pc:sldMasterChg chg="delSldLayout">
        <pc:chgData name="RAMPONT Martin" userId="222bacd2-4d09-42b5-a142-c25e2fdbbf56" providerId="ADAL" clId="{8C3C3518-CECB-42A6-A42D-BBF0D3C536EA}" dt="2023-11-30T12:01:31.408" v="1322" actId="47"/>
        <pc:sldMasterMkLst>
          <pc:docMk/>
          <pc:sldMasterMk cId="0" sldId="2147483680"/>
        </pc:sldMasterMkLst>
        <pc:sldLayoutChg chg="del">
          <pc:chgData name="RAMPONT Martin" userId="222bacd2-4d09-42b5-a142-c25e2fdbbf56" providerId="ADAL" clId="{8C3C3518-CECB-42A6-A42D-BBF0D3C536EA}" dt="2023-11-30T12:01:31.408" v="1322" actId="47"/>
          <pc:sldLayoutMkLst>
            <pc:docMk/>
            <pc:sldMasterMk cId="0" sldId="2147483680"/>
            <pc:sldLayoutMk cId="0" sldId="2147483652"/>
          </pc:sldLayoutMkLst>
        </pc:sldLayoutChg>
        <pc:sldLayoutChg chg="del">
          <pc:chgData name="RAMPONT Martin" userId="222bacd2-4d09-42b5-a142-c25e2fdbbf56" providerId="ADAL" clId="{8C3C3518-CECB-42A6-A42D-BBF0D3C536EA}" dt="2023-11-29T08:03:29.991" v="546" actId="47"/>
          <pc:sldLayoutMkLst>
            <pc:docMk/>
            <pc:sldMasterMk cId="0" sldId="2147483680"/>
            <pc:sldLayoutMk cId="0" sldId="2147483665"/>
          </pc:sldLayoutMkLst>
        </pc:sldLayoutChg>
        <pc:sldLayoutChg chg="del">
          <pc:chgData name="RAMPONT Martin" userId="222bacd2-4d09-42b5-a142-c25e2fdbbf56" providerId="ADAL" clId="{8C3C3518-CECB-42A6-A42D-BBF0D3C536EA}" dt="2023-11-30T11:34:28.169" v="1121" actId="47"/>
          <pc:sldLayoutMkLst>
            <pc:docMk/>
            <pc:sldMasterMk cId="0" sldId="2147483680"/>
            <pc:sldLayoutMk cId="1305922408" sldId="2147483681"/>
          </pc:sldLayoutMkLst>
        </pc:sldLayoutChg>
        <pc:sldLayoutChg chg="del">
          <pc:chgData name="RAMPONT Martin" userId="222bacd2-4d09-42b5-a142-c25e2fdbbf56" providerId="ADAL" clId="{8C3C3518-CECB-42A6-A42D-BBF0D3C536EA}" dt="2023-11-30T11:34:18.996" v="1115" actId="47"/>
          <pc:sldLayoutMkLst>
            <pc:docMk/>
            <pc:sldMasterMk cId="0" sldId="2147483680"/>
            <pc:sldLayoutMk cId="1419619033" sldId="2147483682"/>
          </pc:sldLayoutMkLst>
        </pc:sldLayoutChg>
      </pc:sldMasterChg>
    </pc:docChg>
  </pc:docChgLst>
  <pc:docChgLst>
    <pc:chgData name="RAMPONT Martin" userId="222bacd2-4d09-42b5-a142-c25e2fdbbf56" providerId="ADAL" clId="{64CFB1AC-F2F8-465D-B06A-DD02386EB87C}"/>
    <pc:docChg chg="undo custSel addSld delSld modSld sldOrd">
      <pc:chgData name="RAMPONT Martin" userId="222bacd2-4d09-42b5-a142-c25e2fdbbf56" providerId="ADAL" clId="{64CFB1AC-F2F8-465D-B06A-DD02386EB87C}" dt="2023-05-06T08:45:36.353" v="1875" actId="1076"/>
      <pc:docMkLst>
        <pc:docMk/>
      </pc:docMkLst>
      <pc:sldChg chg="modSp mod">
        <pc:chgData name="RAMPONT Martin" userId="222bacd2-4d09-42b5-a142-c25e2fdbbf56" providerId="ADAL" clId="{64CFB1AC-F2F8-465D-B06A-DD02386EB87C}" dt="2023-05-06T06:44:04.224" v="2" actId="1076"/>
        <pc:sldMkLst>
          <pc:docMk/>
          <pc:sldMk cId="0" sldId="260"/>
        </pc:sldMkLst>
        <pc:spChg chg="mod">
          <ac:chgData name="RAMPONT Martin" userId="222bacd2-4d09-42b5-a142-c25e2fdbbf56" providerId="ADAL" clId="{64CFB1AC-F2F8-465D-B06A-DD02386EB87C}" dt="2023-05-06T06:44:04.224" v="2" actId="1076"/>
          <ac:spMkLst>
            <pc:docMk/>
            <pc:sldMk cId="0" sldId="260"/>
            <ac:spMk id="1326" creationId="{00000000-0000-0000-0000-000000000000}"/>
          </ac:spMkLst>
        </pc:spChg>
      </pc:sldChg>
      <pc:sldChg chg="addSp modSp mod">
        <pc:chgData name="RAMPONT Martin" userId="222bacd2-4d09-42b5-a142-c25e2fdbbf56" providerId="ADAL" clId="{64CFB1AC-F2F8-465D-B06A-DD02386EB87C}" dt="2023-05-06T07:44:00.585" v="651" actId="20577"/>
        <pc:sldMkLst>
          <pc:docMk/>
          <pc:sldMk cId="917121640" sldId="306"/>
        </pc:sldMkLst>
        <pc:spChg chg="add">
          <ac:chgData name="RAMPONT Martin" userId="222bacd2-4d09-42b5-a142-c25e2fdbbf56" providerId="ADAL" clId="{64CFB1AC-F2F8-465D-B06A-DD02386EB87C}" dt="2023-05-06T06:59:59.136" v="33"/>
          <ac:spMkLst>
            <pc:docMk/>
            <pc:sldMk cId="917121640" sldId="306"/>
            <ac:spMk id="2" creationId="{0A6D3B10-1899-2621-26DD-CA7064361448}"/>
          </ac:spMkLst>
        </pc:spChg>
        <pc:spChg chg="mod">
          <ac:chgData name="RAMPONT Martin" userId="222bacd2-4d09-42b5-a142-c25e2fdbbf56" providerId="ADAL" clId="{64CFB1AC-F2F8-465D-B06A-DD02386EB87C}" dt="2023-05-06T06:57:08.513" v="5" actId="20577"/>
          <ac:spMkLst>
            <pc:docMk/>
            <pc:sldMk cId="917121640" sldId="306"/>
            <ac:spMk id="138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7:01:35.800" v="49" actId="20577"/>
          <ac:spMkLst>
            <pc:docMk/>
            <pc:sldMk cId="917121640" sldId="306"/>
            <ac:spMk id="138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7:44:00.585" v="651" actId="20577"/>
          <ac:spMkLst>
            <pc:docMk/>
            <pc:sldMk cId="917121640" sldId="306"/>
            <ac:spMk id="1391" creationId="{00000000-0000-0000-0000-000000000000}"/>
          </ac:spMkLst>
        </pc:spChg>
      </pc:sldChg>
      <pc:sldChg chg="modSp mod">
        <pc:chgData name="RAMPONT Martin" userId="222bacd2-4d09-42b5-a142-c25e2fdbbf56" providerId="ADAL" clId="{64CFB1AC-F2F8-465D-B06A-DD02386EB87C}" dt="2023-05-06T08:00:13.168" v="1037" actId="14100"/>
        <pc:sldMkLst>
          <pc:docMk/>
          <pc:sldMk cId="1122009364" sldId="307"/>
        </pc:sldMkLst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4" creationId="{BB9F9588-04FD-967F-F7C3-593F0D452DFC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5" creationId="{B38C3A94-FC07-0769-9F88-165DDCBC4C6D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6" creationId="{E4C8B30A-96BF-0929-3ECC-9A3E771DE7C9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7" creationId="{825E9D0D-0893-84D6-CC17-DC4A84D57B0A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8" creationId="{C7D0D5E7-CAC1-BAC7-3575-C1BB2DF8366E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9" creationId="{11A839DD-CAE6-767A-0BEF-1B8AADE4497A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0" creationId="{03377B94-10C3-C342-378F-DFE12634C854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1" creationId="{5AE65970-41D0-FC4C-041A-B9306D487268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2" creationId="{23A37A42-44A6-DDC1-5DE2-F9FFADCC8075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3" creationId="{86A5BE22-45FD-FD46-3187-7B0375CCDFD4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4" creationId="{FAAE11DC-F060-0E08-BD5A-C09A4C8B9911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5" creationId="{B2AA15C1-9DE1-D739-420B-4AD461632CEC}"/>
          </ac:spMkLst>
        </pc:spChg>
        <pc:spChg chg="mod">
          <ac:chgData name="RAMPONT Martin" userId="222bacd2-4d09-42b5-a142-c25e2fdbbf56" providerId="ADAL" clId="{64CFB1AC-F2F8-465D-B06A-DD02386EB87C}" dt="2023-05-06T08:00:13.168" v="1037" actId="14100"/>
          <ac:spMkLst>
            <pc:docMk/>
            <pc:sldMk cId="1122009364" sldId="307"/>
            <ac:spMk id="1642" creationId="{00000000-0000-0000-0000-000000000000}"/>
          </ac:spMkLst>
        </pc:spChg>
      </pc:sldChg>
      <pc:sldChg chg="add">
        <pc:chgData name="RAMPONT Martin" userId="222bacd2-4d09-42b5-a142-c25e2fdbbf56" providerId="ADAL" clId="{64CFB1AC-F2F8-465D-B06A-DD02386EB87C}" dt="2023-05-06T06:57:01.166" v="3"/>
        <pc:sldMkLst>
          <pc:docMk/>
          <pc:sldMk cId="996368923" sldId="308"/>
        </pc:sldMkLst>
      </pc:sldChg>
      <pc:sldChg chg="addSp delSp modSp add mod modShow">
        <pc:chgData name="RAMPONT Martin" userId="222bacd2-4d09-42b5-a142-c25e2fdbbf56" providerId="ADAL" clId="{64CFB1AC-F2F8-465D-B06A-DD02386EB87C}" dt="2023-05-06T07:40:08.022" v="639" actId="1076"/>
        <pc:sldMkLst>
          <pc:docMk/>
          <pc:sldMk cId="4100795187" sldId="309"/>
        </pc:sldMkLst>
        <pc:spChg chg="add del mod">
          <ac:chgData name="RAMPONT Martin" userId="222bacd2-4d09-42b5-a142-c25e2fdbbf56" providerId="ADAL" clId="{64CFB1AC-F2F8-465D-B06A-DD02386EB87C}" dt="2023-05-06T07:03:58.407" v="164" actId="478"/>
          <ac:spMkLst>
            <pc:docMk/>
            <pc:sldMk cId="4100795187" sldId="309"/>
            <ac:spMk id="4" creationId="{8923848D-324C-3B50-F1A7-75E0E5DD28F8}"/>
          </ac:spMkLst>
        </pc:spChg>
        <pc:spChg chg="add del mod">
          <ac:chgData name="RAMPONT Martin" userId="222bacd2-4d09-42b5-a142-c25e2fdbbf56" providerId="ADAL" clId="{64CFB1AC-F2F8-465D-B06A-DD02386EB87C}" dt="2023-05-06T07:04:05.575" v="166" actId="478"/>
          <ac:spMkLst>
            <pc:docMk/>
            <pc:sldMk cId="4100795187" sldId="309"/>
            <ac:spMk id="6" creationId="{A9AA26AF-3131-C9F4-396A-1401943549BA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8" creationId="{3244C0F9-AE59-45D8-8B8B-55BC6C693712}"/>
          </ac:spMkLst>
        </pc:spChg>
        <pc:spChg chg="mod">
          <ac:chgData name="RAMPONT Martin" userId="222bacd2-4d09-42b5-a142-c25e2fdbbf56" providerId="ADAL" clId="{64CFB1AC-F2F8-465D-B06A-DD02386EB87C}" dt="2023-05-06T07:18:05.704" v="485" actId="1076"/>
          <ac:spMkLst>
            <pc:docMk/>
            <pc:sldMk cId="4100795187" sldId="309"/>
            <ac:spMk id="9" creationId="{C7041DC5-99D2-DFD1-E080-4EA5BE70FDA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0" creationId="{0A1F07C3-D37B-4363-70F2-57CD4CEB294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1" creationId="{C0790536-7707-0E1E-2930-2D6AA1AB690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2" creationId="{ACBBF36F-81C6-77D0-0A83-038CD159E1E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3" creationId="{B5742706-1440-6A4A-EA78-C698EFAF584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" creationId="{F962EAA7-7D6D-6EE4-FBDF-F6E7A6288DAC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" creationId="{28CB14F4-7920-C0C3-C907-E260092D48C8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6" creationId="{EF74A9D8-3F6D-94E5-7973-40C0958BFBD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7" creationId="{6DBF852D-432F-3C1A-2D73-955D5981413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8" creationId="{F8A6990A-3FA7-7D9E-6A7F-FA304B9A142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9" creationId="{DA1FAC66-B682-EF67-7091-C84851DEA20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0" creationId="{F4C49885-C55D-25A5-06E9-635B38E94F9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1" creationId="{70B00AF4-C97E-D472-24B0-2DE9CDAE331F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2" creationId="{59606CBA-6A9F-F7AD-57F4-68ED0865605D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3" creationId="{614C8B1A-DC63-2CDB-995E-C6CE5106938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4" creationId="{EE569C7B-6B8F-B881-314B-034B64A01A8F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5" creationId="{96EADEA7-95E2-05CE-9C7E-94E000B639C5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6" creationId="{1962DDED-5933-125D-6FB8-FC6908254DF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7" creationId="{AA8B47A7-7352-3D04-2885-9ABE4208183F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8" creationId="{9B89159F-1AD4-EB36-DCE9-8F01D3BD5B54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9" creationId="{EB78D768-50B9-9DF8-76C7-3C859A33A28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30" creationId="{AC1CD791-3ED0-3A43-3E2E-64AAB27BD58F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31" creationId="{0AA8A4F4-3FE5-4D83-DE69-65D394854AE8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0" creationId="{E392EC1A-4C9A-EDE0-307C-EDC3506C1E28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1" creationId="{F85DE115-AB37-4845-D8E4-C6CBDF9DC678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2" creationId="{4F882A21-3067-B465-E0D9-A1C907EA3F4B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3" creationId="{95C48DB3-5566-2EF2-31BC-BD42738F72B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4" creationId="{FFCEFC58-B82D-4E40-A895-815FA73A0709}"/>
          </ac:spMkLst>
        </pc:spChg>
        <pc:spChg chg="mod">
          <ac:chgData name="RAMPONT Martin" userId="222bacd2-4d09-42b5-a142-c25e2fdbbf56" providerId="ADAL" clId="{64CFB1AC-F2F8-465D-B06A-DD02386EB87C}" dt="2023-05-06T07:38:31.778" v="632" actId="20577"/>
          <ac:spMkLst>
            <pc:docMk/>
            <pc:sldMk cId="4100795187" sldId="309"/>
            <ac:spMk id="1445" creationId="{00000000-0000-0000-0000-000000000000}"/>
          </ac:spMkLst>
        </pc:spChg>
        <pc:spChg chg="add del mod">
          <ac:chgData name="RAMPONT Martin" userId="222bacd2-4d09-42b5-a142-c25e2fdbbf56" providerId="ADAL" clId="{64CFB1AC-F2F8-465D-B06A-DD02386EB87C}" dt="2023-05-06T07:24:02.367" v="513" actId="1076"/>
          <ac:spMkLst>
            <pc:docMk/>
            <pc:sldMk cId="4100795187" sldId="309"/>
            <ac:spMk id="1446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4:02.489" v="165" actId="478"/>
          <ac:spMkLst>
            <pc:docMk/>
            <pc:sldMk cId="4100795187" sldId="309"/>
            <ac:spMk id="1447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6:06.849" v="224" actId="478"/>
          <ac:spMkLst>
            <pc:docMk/>
            <pc:sldMk cId="4100795187" sldId="309"/>
            <ac:spMk id="1448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3:56.034" v="163" actId="478"/>
          <ac:spMkLst>
            <pc:docMk/>
            <pc:sldMk cId="4100795187" sldId="309"/>
            <ac:spMk id="1449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3:52.703" v="161" actId="478"/>
          <ac:spMkLst>
            <pc:docMk/>
            <pc:sldMk cId="4100795187" sldId="309"/>
            <ac:spMk id="1450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6:05.144" v="223" actId="478"/>
          <ac:spMkLst>
            <pc:docMk/>
            <pc:sldMk cId="4100795187" sldId="309"/>
            <ac:spMk id="1451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1" creationId="{86DD5729-5983-95B9-1E31-F914DC24AA5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2" creationId="{4DE62EE4-D1F9-EEE8-5AEF-7A59B69F941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3" creationId="{1E71CB70-DE88-D570-B228-A4BF26A7E00B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4" creationId="{AEDEA6FD-6ACF-9020-566F-5767189BF86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5" creationId="{8674615D-E819-FB83-8047-C1D199B1506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6" creationId="{2D0EEABE-E498-EEE1-DCD2-315988E0790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7" creationId="{11338E4C-A3E1-365D-5EC6-ECB26AF6391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8" creationId="{56EC0F1E-345D-84B5-161F-1B6B9BD14DA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9" creationId="{06750453-8436-F61F-C72F-F427CF1D28F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0" creationId="{B82E40F1-3C93-0900-C264-18C177D3251E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1" creationId="{99045CA3-1948-E7A8-F77F-4A42B0AABA3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2" creationId="{2E7E588B-0832-B533-0206-6BF8D7A416D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3" creationId="{918DDF1C-726C-74E3-71C5-F4F8F52EAD99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4" creationId="{BC4C4432-C110-FA9A-A8EB-5A6AE395E36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5" creationId="{737E2899-7657-2AEE-5F4C-7142AFD3A8C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6" creationId="{635DD394-730A-17CC-65B9-D3D39ED0F90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7" creationId="{15CA3F51-B18A-B6E2-8791-C8CB862D914B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8" creationId="{1F01B501-E020-56B4-EAB6-2B305D45F92B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9" creationId="{934B8657-B308-3206-726B-44F976C6605D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40" creationId="{79E5A5DD-3C59-C261-3C7E-5A8C4A12EE7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41" creationId="{4168E3CC-279C-828E-1684-FC54BE4BB83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42" creationId="{1CCCDB6B-D672-5184-D6D1-B1329B4B2F23}"/>
          </ac:spMkLst>
        </pc:spChg>
        <pc:spChg chg="add del mod">
          <ac:chgData name="RAMPONT Martin" userId="222bacd2-4d09-42b5-a142-c25e2fdbbf56" providerId="ADAL" clId="{64CFB1AC-F2F8-465D-B06A-DD02386EB87C}" dt="2023-05-06T07:23:56.929" v="512" actId="14100"/>
          <ac:spMkLst>
            <pc:docMk/>
            <pc:sldMk cId="4100795187" sldId="309"/>
            <ac:spMk id="1544" creationId="{804DE72D-C16D-2DA3-FABB-E2202374FE59}"/>
          </ac:spMkLst>
        </pc:spChg>
        <pc:spChg chg="add del mod">
          <ac:chgData name="RAMPONT Martin" userId="222bacd2-4d09-42b5-a142-c25e2fdbbf56" providerId="ADAL" clId="{64CFB1AC-F2F8-465D-B06A-DD02386EB87C}" dt="2023-05-06T07:06:26.019" v="239" actId="478"/>
          <ac:spMkLst>
            <pc:docMk/>
            <pc:sldMk cId="4100795187" sldId="309"/>
            <ac:spMk id="1546" creationId="{206CF9AF-211F-E034-A876-E147EAC8B0A0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48" creationId="{771A00D3-86FC-B584-59CE-94E45C03D44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49" creationId="{73587BCE-FA39-3C82-50E9-DC35D0CF2B9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0" creationId="{E0434CF8-4FA4-6444-0EDF-308E15E66A3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1" creationId="{21E7E3A9-358D-E6AB-92A0-D9E1087E9B90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2" creationId="{CB1D67AC-8795-2C04-54C0-73FCAD947F2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3" creationId="{8297336A-50BC-D649-29CC-FCEEA54EEF4A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4" creationId="{76F52405-3A98-9AA0-32FD-702FA5A5FC4D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5" creationId="{CE921219-8216-E300-4B2B-1DF3C9FFB1F6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6" creationId="{C6FF3396-194F-4C7F-7286-FAB0C41BD6CE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7" creationId="{869E779A-26D4-53AE-53A6-B92FC1857156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8" creationId="{84E2678D-C4E8-7BE2-2C0E-B40335B858FD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9" creationId="{4C8992A0-8DE4-BFDA-782C-AFB240A6534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0" creationId="{20EBC65A-67D6-82B8-40BE-AABA4687756F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1" creationId="{11EEE073-A040-8B22-67A4-460EF5215745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2" creationId="{92E13DAA-9263-0664-041D-E4CD55C16D05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3" creationId="{B469C719-05FA-3F43-FBC7-0A3F833198D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4" creationId="{7F7C13D3-D68C-C2FA-6ABA-19D9E994C77E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5" creationId="{F3DF23BC-FA2F-10E3-4D8D-15040E250CDA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6" creationId="{16B3BDF0-8AC5-F9FC-903A-8E7924FC6376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7" creationId="{60DC3D33-7E04-F989-3E41-9D058AF14C2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8" creationId="{32C0FCAA-9A8D-E222-3AE9-FA15C8D4870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9" creationId="{51F39EFC-45F4-F328-5A28-61E094C61F83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0" creationId="{E136FD9F-1E08-6F80-BF98-3ADD5E036F2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1" creationId="{F8BCB2A3-C02F-F83C-5833-3A5E7E8698A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2" creationId="{93B03D7E-D4BE-48FF-05BA-8CFF9D231E12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3" creationId="{E7F7C372-1A0A-3890-F8D4-1695FB020EF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4" creationId="{6C439CC4-6BDE-3564-2C93-6AB330062A1D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5" creationId="{3B820F08-1E38-D2A1-A18D-6C465AA6D6A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6" creationId="{CCE8324F-7D27-D517-E12A-52DEFFF98204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7" creationId="{A032E758-7608-1EAF-85F2-72774595AE0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8" creationId="{5154083F-461C-41BD-1DF1-3CB16FA72B50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9" creationId="{F703E5F6-A2D7-4316-F3AE-596199F87C2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0" creationId="{40562249-62E0-42A9-257B-B1595E18C13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1" creationId="{8F922164-B413-4382-5DC4-36BB2A807ED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2" creationId="{129157E0-5163-AC08-24CE-8AA2A757679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3" creationId="{A7030A11-1CC5-AE59-4B35-6AF5E122DFC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4" creationId="{9BE843F9-55FF-0A4B-39E8-41321A84B2C3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5" creationId="{A65CADD3-47CE-BEF9-E863-6297A5DBBD65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6" creationId="{FE468351-7F6B-1FDB-710B-31744CCF4D1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7" creationId="{AD521104-43B1-C153-3820-BF12BB3D1F2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8" creationId="{E70D3C83-5547-E57F-5D88-413FCDA5171C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9" creationId="{60AB83F9-6F6E-1400-02A0-CD4B6F1F6DEF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0" creationId="{5ADEBC78-B4CB-5C23-58F1-00637072241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1" creationId="{404F2E72-0846-350D-51E1-C01601141B4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2" creationId="{3738C90C-5F7D-7DD9-E108-DD95E2D32157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3" creationId="{B0D8091D-0792-3D4E-8BBA-6AE0E47105C7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4" creationId="{EA28BC59-58EA-084D-1411-1E60E6A72E7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5" creationId="{3275D59C-536B-2366-0377-365458924673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6" creationId="{F3CD146E-2F9F-235D-1C16-484A78D91042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7" creationId="{13A875E7-D04F-CB5B-46C9-A7389DD9B450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8" creationId="{A25E5B22-42D9-2A16-FC87-D41A0B7A1347}"/>
          </ac:spMkLst>
        </pc:spChg>
        <pc:spChg chg="add del">
          <ac:chgData name="RAMPONT Martin" userId="222bacd2-4d09-42b5-a142-c25e2fdbbf56" providerId="ADAL" clId="{64CFB1AC-F2F8-465D-B06A-DD02386EB87C}" dt="2023-05-06T07:26:46.115" v="526" actId="478"/>
          <ac:spMkLst>
            <pc:docMk/>
            <pc:sldMk cId="4100795187" sldId="309"/>
            <ac:spMk id="1600" creationId="{C1072C62-D262-FE01-BECA-A9B44937E1B2}"/>
          </ac:spMkLst>
        </pc:spChg>
        <pc:spChg chg="add del mod">
          <ac:chgData name="RAMPONT Martin" userId="222bacd2-4d09-42b5-a142-c25e2fdbbf56" providerId="ADAL" clId="{64CFB1AC-F2F8-465D-B06A-DD02386EB87C}" dt="2023-05-06T07:27:43.570" v="530" actId="478"/>
          <ac:spMkLst>
            <pc:docMk/>
            <pc:sldMk cId="4100795187" sldId="309"/>
            <ac:spMk id="1601" creationId="{9E432239-6F36-4DA7-2374-BF50F9877A56}"/>
          </ac:spMkLst>
        </pc:spChg>
        <pc:grpChg chg="add mod">
          <ac:chgData name="RAMPONT Martin" userId="222bacd2-4d09-42b5-a142-c25e2fdbbf56" providerId="ADAL" clId="{64CFB1AC-F2F8-465D-B06A-DD02386EB87C}" dt="2023-05-06T07:23:47.342" v="510" actId="14100"/>
          <ac:grpSpMkLst>
            <pc:docMk/>
            <pc:sldMk cId="4100795187" sldId="309"/>
            <ac:grpSpMk id="7" creationId="{FD5FFD98-FBC7-2825-7D9D-EF4ABE9D54B4}"/>
          </ac:grpSpMkLst>
        </pc:grpChg>
        <pc:grpChg chg="mod">
          <ac:chgData name="RAMPONT Martin" userId="222bacd2-4d09-42b5-a142-c25e2fdbbf56" providerId="ADAL" clId="{64CFB1AC-F2F8-465D-B06A-DD02386EB87C}" dt="2023-05-06T07:04:59.796" v="212" actId="1076"/>
          <ac:grpSpMkLst>
            <pc:docMk/>
            <pc:sldMk cId="4100795187" sldId="309"/>
            <ac:grpSpMk id="1455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7:04:56.705" v="211" actId="1076"/>
          <ac:grpSpMkLst>
            <pc:docMk/>
            <pc:sldMk cId="4100795187" sldId="309"/>
            <ac:grpSpMk id="1458" creationId="{00000000-0000-0000-0000-000000000000}"/>
          </ac:grpSpMkLst>
        </pc:grpChg>
        <pc:grpChg chg="del">
          <ac:chgData name="RAMPONT Martin" userId="222bacd2-4d09-42b5-a142-c25e2fdbbf56" providerId="ADAL" clId="{64CFB1AC-F2F8-465D-B06A-DD02386EB87C}" dt="2023-05-06T07:03:54.090" v="162" actId="478"/>
          <ac:grpSpMkLst>
            <pc:docMk/>
            <pc:sldMk cId="4100795187" sldId="309"/>
            <ac:grpSpMk id="1463" creationId="{00000000-0000-0000-0000-000000000000}"/>
          </ac:grpSpMkLst>
        </pc:grpChg>
        <pc:grpChg chg="del">
          <ac:chgData name="RAMPONT Martin" userId="222bacd2-4d09-42b5-a142-c25e2fdbbf56" providerId="ADAL" clId="{64CFB1AC-F2F8-465D-B06A-DD02386EB87C}" dt="2023-05-06T07:06:05.144" v="223" actId="478"/>
          <ac:grpSpMkLst>
            <pc:docMk/>
            <pc:sldMk cId="4100795187" sldId="309"/>
            <ac:grpSpMk id="1482" creationId="{00000000-0000-0000-0000-000000000000}"/>
          </ac:grpSpMkLst>
        </pc:grpChg>
        <pc:grpChg chg="add mod">
          <ac:chgData name="RAMPONT Martin" userId="222bacd2-4d09-42b5-a142-c25e2fdbbf56" providerId="ADAL" clId="{64CFB1AC-F2F8-465D-B06A-DD02386EB87C}" dt="2023-05-06T07:06:22.563" v="235" actId="571"/>
          <ac:grpSpMkLst>
            <pc:docMk/>
            <pc:sldMk cId="4100795187" sldId="309"/>
            <ac:grpSpMk id="1547" creationId="{55E4F045-74B1-7BC8-7A95-43C16F53BA03}"/>
          </ac:grpSpMkLst>
        </pc:grpChg>
        <pc:grpChg chg="add mod">
          <ac:chgData name="RAMPONT Martin" userId="222bacd2-4d09-42b5-a142-c25e2fdbbf56" providerId="ADAL" clId="{64CFB1AC-F2F8-465D-B06A-DD02386EB87C}" dt="2023-05-06T07:40:08.022" v="639" actId="1076"/>
          <ac:grpSpMkLst>
            <pc:docMk/>
            <pc:sldMk cId="4100795187" sldId="309"/>
            <ac:grpSpMk id="1612" creationId="{76FD8ACD-CAEF-215A-11A0-41693240D45B}"/>
          </ac:grpSpMkLst>
        </pc:grpChg>
        <pc:graphicFrameChg chg="add mod modGraphic">
          <ac:chgData name="RAMPONT Martin" userId="222bacd2-4d09-42b5-a142-c25e2fdbbf56" providerId="ADAL" clId="{64CFB1AC-F2F8-465D-B06A-DD02386EB87C}" dt="2023-05-06T07:40:03.253" v="638" actId="164"/>
          <ac:graphicFrameMkLst>
            <pc:docMk/>
            <pc:sldMk cId="4100795187" sldId="309"/>
            <ac:graphicFrameMk id="2" creationId="{E4B8A457-DD39-4DEB-7909-C3232F173FDE}"/>
          </ac:graphicFrameMkLst>
        </pc:graphicFrameChg>
        <pc:picChg chg="mod">
          <ac:chgData name="RAMPONT Martin" userId="222bacd2-4d09-42b5-a142-c25e2fdbbf56" providerId="ADAL" clId="{64CFB1AC-F2F8-465D-B06A-DD02386EB87C}" dt="2023-05-06T07:05:59.210" v="222" actId="1076"/>
          <ac:picMkLst>
            <pc:docMk/>
            <pc:sldMk cId="4100795187" sldId="309"/>
            <ac:picMk id="1461" creationId="{00000000-0000-0000-0000-000000000000}"/>
          </ac:picMkLst>
        </pc:picChg>
        <pc:picChg chg="mod">
          <ac:chgData name="RAMPONT Martin" userId="222bacd2-4d09-42b5-a142-c25e2fdbbf56" providerId="ADAL" clId="{64CFB1AC-F2F8-465D-B06A-DD02386EB87C}" dt="2023-05-06T07:04:54.238" v="210" actId="1076"/>
          <ac:picMkLst>
            <pc:docMk/>
            <pc:sldMk cId="4100795187" sldId="309"/>
            <ac:picMk id="1462" creationId="{00000000-0000-0000-0000-000000000000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03" creationId="{CD66D285-1A07-5AFF-FBF5-8B731A4CD8DB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05" creationId="{DE902D9C-B49E-BC4E-6E57-47A2D62AEAC7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07" creationId="{CDD6636D-75E3-D9D3-E088-ECF58082DFA7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09" creationId="{F39B5514-9CDC-2A68-3882-084EED3332BE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11" creationId="{417428E0-8871-B115-2CED-0B4C494E4CF9}"/>
          </ac:picMkLst>
        </pc:picChg>
      </pc:sldChg>
      <pc:sldChg chg="modSp add mod">
        <pc:chgData name="RAMPONT Martin" userId="222bacd2-4d09-42b5-a142-c25e2fdbbf56" providerId="ADAL" clId="{64CFB1AC-F2F8-465D-B06A-DD02386EB87C}" dt="2023-05-06T08:02:52.039" v="1060" actId="1076"/>
        <pc:sldMkLst>
          <pc:docMk/>
          <pc:sldMk cId="1952973464" sldId="311"/>
        </pc:sldMkLst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3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4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7:56:11.537" v="993" actId="1035"/>
          <ac:spMkLst>
            <pc:docMk/>
            <pc:sldMk cId="1952973464" sldId="311"/>
            <ac:spMk id="132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7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8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9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30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31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32" creationId="{00000000-0000-0000-0000-000000000000}"/>
          </ac:spMkLst>
        </pc:s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33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49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63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71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74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77" creationId="{00000000-0000-0000-0000-000000000000}"/>
          </ac:grpSpMkLst>
        </pc:grpChg>
      </pc:sldChg>
      <pc:sldChg chg="addSp modSp add mod modShow">
        <pc:chgData name="RAMPONT Martin" userId="222bacd2-4d09-42b5-a142-c25e2fdbbf56" providerId="ADAL" clId="{64CFB1AC-F2F8-465D-B06A-DD02386EB87C}" dt="2023-05-06T08:17:20.710" v="1507" actId="1076"/>
        <pc:sldMkLst>
          <pc:docMk/>
          <pc:sldMk cId="488270418" sldId="313"/>
        </pc:sldMkLst>
        <pc:spChg chg="add mod">
          <ac:chgData name="RAMPONT Martin" userId="222bacd2-4d09-42b5-a142-c25e2fdbbf56" providerId="ADAL" clId="{64CFB1AC-F2F8-465D-B06A-DD02386EB87C}" dt="2023-05-06T08:13:29.752" v="1501" actId="571"/>
          <ac:spMkLst>
            <pc:docMk/>
            <pc:sldMk cId="488270418" sldId="313"/>
            <ac:spMk id="2" creationId="{C0BCBFE1-18FC-46B2-1EE3-9F7A072B9D72}"/>
          </ac:spMkLst>
        </pc:spChg>
        <pc:spChg chg="mod">
          <ac:chgData name="RAMPONT Martin" userId="222bacd2-4d09-42b5-a142-c25e2fdbbf56" providerId="ADAL" clId="{64CFB1AC-F2F8-465D-B06A-DD02386EB87C}" dt="2023-05-06T08:13:24.552" v="1498" actId="1076"/>
          <ac:spMkLst>
            <pc:docMk/>
            <pc:sldMk cId="488270418" sldId="313"/>
            <ac:spMk id="2049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1:32.065" v="1465" actId="20577"/>
          <ac:spMkLst>
            <pc:docMk/>
            <pc:sldMk cId="488270418" sldId="313"/>
            <ac:spMk id="2052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4:52.362" v="1156" actId="1036"/>
          <ac:spMkLst>
            <pc:docMk/>
            <pc:sldMk cId="488270418" sldId="313"/>
            <ac:spMk id="2054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2:02.514" v="1490" actId="1035"/>
          <ac:spMkLst>
            <pc:docMk/>
            <pc:sldMk cId="488270418" sldId="313"/>
            <ac:spMk id="205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1:59.119" v="1487" actId="1035"/>
          <ac:spMkLst>
            <pc:docMk/>
            <pc:sldMk cId="488270418" sldId="313"/>
            <ac:spMk id="205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7:58.044" v="1304" actId="20577"/>
          <ac:spMkLst>
            <pc:docMk/>
            <pc:sldMk cId="488270418" sldId="313"/>
            <ac:spMk id="2063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3:08.502" v="1495" actId="1076"/>
          <ac:spMkLst>
            <pc:docMk/>
            <pc:sldMk cId="488270418" sldId="313"/>
            <ac:spMk id="2064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0:38.600" v="1438" actId="20577"/>
          <ac:spMkLst>
            <pc:docMk/>
            <pc:sldMk cId="488270418" sldId="313"/>
            <ac:spMk id="206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5:22.095" v="1192" actId="14100"/>
          <ac:spMkLst>
            <pc:docMk/>
            <pc:sldMk cId="488270418" sldId="313"/>
            <ac:spMk id="206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2:55.999" v="1494" actId="1076"/>
          <ac:spMkLst>
            <pc:docMk/>
            <pc:sldMk cId="488270418" sldId="313"/>
            <ac:spMk id="2067" creationId="{00000000-0000-0000-0000-000000000000}"/>
          </ac:spMkLst>
        </pc:spChg>
        <pc:grpChg chg="mod">
          <ac:chgData name="RAMPONT Martin" userId="222bacd2-4d09-42b5-a142-c25e2fdbbf56" providerId="ADAL" clId="{64CFB1AC-F2F8-465D-B06A-DD02386EB87C}" dt="2023-05-06T08:17:20.710" v="1507" actId="1076"/>
          <ac:grpSpMkLst>
            <pc:docMk/>
            <pc:sldMk cId="488270418" sldId="313"/>
            <ac:grpSpMk id="2074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15:13.561" v="1503" actId="1076"/>
          <ac:grpSpMkLst>
            <pc:docMk/>
            <pc:sldMk cId="488270418" sldId="313"/>
            <ac:grpSpMk id="2105" creationId="{00000000-0000-0000-0000-000000000000}"/>
          </ac:grpSpMkLst>
        </pc:grpChg>
      </pc:sldChg>
      <pc:sldChg chg="modSp add mod">
        <pc:chgData name="RAMPONT Martin" userId="222bacd2-4d09-42b5-a142-c25e2fdbbf56" providerId="ADAL" clId="{64CFB1AC-F2F8-465D-B06A-DD02386EB87C}" dt="2023-05-06T08:02:19.557" v="1059" actId="20577"/>
        <pc:sldMkLst>
          <pc:docMk/>
          <pc:sldMk cId="305533419" sldId="314"/>
        </pc:sldMkLst>
        <pc:spChg chg="mod">
          <ac:chgData name="RAMPONT Martin" userId="222bacd2-4d09-42b5-a142-c25e2fdbbf56" providerId="ADAL" clId="{64CFB1AC-F2F8-465D-B06A-DD02386EB87C}" dt="2023-05-06T08:02:00.415" v="1041" actId="20577"/>
          <ac:spMkLst>
            <pc:docMk/>
            <pc:sldMk cId="305533419" sldId="314"/>
            <ac:spMk id="138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19.557" v="1059" actId="20577"/>
          <ac:spMkLst>
            <pc:docMk/>
            <pc:sldMk cId="305533419" sldId="314"/>
            <ac:spMk id="138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10.784" v="1052" actId="20577"/>
          <ac:spMkLst>
            <pc:docMk/>
            <pc:sldMk cId="305533419" sldId="314"/>
            <ac:spMk id="1391" creationId="{00000000-0000-0000-0000-000000000000}"/>
          </ac:spMkLst>
        </pc:spChg>
      </pc:sldChg>
      <pc:sldChg chg="addSp delSp modSp add del mod">
        <pc:chgData name="RAMPONT Martin" userId="222bacd2-4d09-42b5-a142-c25e2fdbbf56" providerId="ADAL" clId="{64CFB1AC-F2F8-465D-B06A-DD02386EB87C}" dt="2023-05-06T08:39:03.349" v="1855" actId="47"/>
        <pc:sldMkLst>
          <pc:docMk/>
          <pc:sldMk cId="3394095270" sldId="315"/>
        </pc:sldMkLst>
        <pc:spChg chg="add del mod">
          <ac:chgData name="RAMPONT Martin" userId="222bacd2-4d09-42b5-a142-c25e2fdbbf56" providerId="ADAL" clId="{64CFB1AC-F2F8-465D-B06A-DD02386EB87C}" dt="2023-05-06T08:38:26.970" v="1849" actId="478"/>
          <ac:spMkLst>
            <pc:docMk/>
            <pc:sldMk cId="3394095270" sldId="315"/>
            <ac:spMk id="2" creationId="{5D0C522E-B32D-9517-6234-D2B5B3765183}"/>
          </ac:spMkLst>
        </pc:spChg>
        <pc:spChg chg="mod">
          <ac:chgData name="RAMPONT Martin" userId="222bacd2-4d09-42b5-a142-c25e2fdbbf56" providerId="ADAL" clId="{64CFB1AC-F2F8-465D-B06A-DD02386EB87C}" dt="2023-05-06T08:37:23.681" v="1836" actId="1076"/>
          <ac:spMkLst>
            <pc:docMk/>
            <pc:sldMk cId="3394095270" sldId="315"/>
            <ac:spMk id="1964" creationId="{00000000-0000-0000-0000-000000000000}"/>
          </ac:spMkLst>
        </pc:spChg>
        <pc:graphicFrameChg chg="mod modGraphic">
          <ac:chgData name="RAMPONT Martin" userId="222bacd2-4d09-42b5-a142-c25e2fdbbf56" providerId="ADAL" clId="{64CFB1AC-F2F8-465D-B06A-DD02386EB87C}" dt="2023-05-06T08:37:45.368" v="1840"/>
          <ac:graphicFrameMkLst>
            <pc:docMk/>
            <pc:sldMk cId="3394095270" sldId="315"/>
            <ac:graphicFrameMk id="1965" creationId="{00000000-0000-0000-0000-000000000000}"/>
          </ac:graphicFrameMkLst>
        </pc:graphicFrameChg>
      </pc:sldChg>
      <pc:sldChg chg="modSp add del mod ord">
        <pc:chgData name="RAMPONT Martin" userId="222bacd2-4d09-42b5-a142-c25e2fdbbf56" providerId="ADAL" clId="{64CFB1AC-F2F8-465D-B06A-DD02386EB87C}" dt="2023-05-06T08:40:46.323" v="1858" actId="47"/>
        <pc:sldMkLst>
          <pc:docMk/>
          <pc:sldMk cId="3836768074" sldId="316"/>
        </pc:sldMkLst>
        <pc:graphicFrameChg chg="modGraphic">
          <ac:chgData name="RAMPONT Martin" userId="222bacd2-4d09-42b5-a142-c25e2fdbbf56" providerId="ADAL" clId="{64CFB1AC-F2F8-465D-B06A-DD02386EB87C}" dt="2023-05-06T08:38:54.391" v="1851" actId="113"/>
          <ac:graphicFrameMkLst>
            <pc:docMk/>
            <pc:sldMk cId="3836768074" sldId="316"/>
            <ac:graphicFrameMk id="1965" creationId="{00000000-0000-0000-0000-000000000000}"/>
          </ac:graphicFrameMkLst>
        </pc:graphicFrameChg>
      </pc:sldChg>
      <pc:sldChg chg="modSp add mod">
        <pc:chgData name="RAMPONT Martin" userId="222bacd2-4d09-42b5-a142-c25e2fdbbf56" providerId="ADAL" clId="{64CFB1AC-F2F8-465D-B06A-DD02386EB87C}" dt="2023-05-06T08:40:29.120" v="1857" actId="207"/>
        <pc:sldMkLst>
          <pc:docMk/>
          <pc:sldMk cId="4162021045" sldId="317"/>
        </pc:sldMkLst>
        <pc:graphicFrameChg chg="modGraphic">
          <ac:chgData name="RAMPONT Martin" userId="222bacd2-4d09-42b5-a142-c25e2fdbbf56" providerId="ADAL" clId="{64CFB1AC-F2F8-465D-B06A-DD02386EB87C}" dt="2023-05-06T08:40:29.120" v="1857" actId="207"/>
          <ac:graphicFrameMkLst>
            <pc:docMk/>
            <pc:sldMk cId="4162021045" sldId="317"/>
            <ac:graphicFrameMk id="1965" creationId="{00000000-0000-0000-0000-000000000000}"/>
          </ac:graphicFrameMkLst>
        </pc:graphicFrameChg>
      </pc:sldChg>
      <pc:sldChg chg="modSp mod">
        <pc:chgData name="RAMPONT Martin" userId="222bacd2-4d09-42b5-a142-c25e2fdbbf56" providerId="ADAL" clId="{64CFB1AC-F2F8-465D-B06A-DD02386EB87C}" dt="2023-05-06T08:45:36.353" v="1875" actId="1076"/>
        <pc:sldMkLst>
          <pc:docMk/>
          <pc:sldMk cId="282500877" sldId="318"/>
        </pc:sldMkLst>
        <pc:spChg chg="mod">
          <ac:chgData name="RAMPONT Martin" userId="222bacd2-4d09-42b5-a142-c25e2fdbbf56" providerId="ADAL" clId="{64CFB1AC-F2F8-465D-B06A-DD02386EB87C}" dt="2023-05-06T08:45:25.318" v="1871" actId="1076"/>
          <ac:spMkLst>
            <pc:docMk/>
            <pc:sldMk cId="282500877" sldId="318"/>
            <ac:spMk id="2264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44:18.861" v="1868" actId="20577"/>
          <ac:spMkLst>
            <pc:docMk/>
            <pc:sldMk cId="282500877" sldId="318"/>
            <ac:spMk id="226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45:20.724" v="1870" actId="1076"/>
          <ac:spMkLst>
            <pc:docMk/>
            <pc:sldMk cId="282500877" sldId="318"/>
            <ac:spMk id="2266" creationId="{00000000-0000-0000-0000-000000000000}"/>
          </ac:spMkLst>
        </pc:spChg>
        <pc:grpChg chg="mod">
          <ac:chgData name="RAMPONT Martin" userId="222bacd2-4d09-42b5-a142-c25e2fdbbf56" providerId="ADAL" clId="{64CFB1AC-F2F8-465D-B06A-DD02386EB87C}" dt="2023-05-06T08:45:33.809" v="1874" actId="1076"/>
          <ac:grpSpMkLst>
            <pc:docMk/>
            <pc:sldMk cId="282500877" sldId="318"/>
            <ac:grpSpMk id="3" creationId="{9AEDDFB8-C4F7-9B08-4001-D9B7E36872E7}"/>
          </ac:grpSpMkLst>
        </pc:grpChg>
        <pc:picChg chg="mod">
          <ac:chgData name="RAMPONT Martin" userId="222bacd2-4d09-42b5-a142-c25e2fdbbf56" providerId="ADAL" clId="{64CFB1AC-F2F8-465D-B06A-DD02386EB87C}" dt="2023-05-06T08:45:36.353" v="1875" actId="1076"/>
          <ac:picMkLst>
            <pc:docMk/>
            <pc:sldMk cId="282500877" sldId="318"/>
            <ac:picMk id="2284" creationId="{00000000-0000-0000-0000-000000000000}"/>
          </ac:picMkLst>
        </pc:picChg>
      </pc:sldChg>
    </pc:docChg>
  </pc:docChgLst>
  <pc:docChgLst>
    <pc:chgData name="QIAN Victor" userId="S::victor.qian@edu.devinci.fr::93296c90-b1e8-4034-a98f-33d780aebad9" providerId="AD" clId="Web-{E82B9B63-3D1B-9B03-82B1-88558FC2AC2F}"/>
    <pc:docChg chg="addSld delSld modSld sldOrd">
      <pc:chgData name="QIAN Victor" userId="S::victor.qian@edu.devinci.fr::93296c90-b1e8-4034-a98f-33d780aebad9" providerId="AD" clId="Web-{E82B9B63-3D1B-9B03-82B1-88558FC2AC2F}" dt="2023-11-30T11:55:34.668" v="291"/>
      <pc:docMkLst>
        <pc:docMk/>
      </pc:docMkLst>
      <pc:sldChg chg="addSp delSp modSp">
        <pc:chgData name="QIAN Victor" userId="S::victor.qian@edu.devinci.fr::93296c90-b1e8-4034-a98f-33d780aebad9" providerId="AD" clId="Web-{E82B9B63-3D1B-9B03-82B1-88558FC2AC2F}" dt="2023-11-30T10:50:58.805" v="13"/>
        <pc:sldMkLst>
          <pc:docMk/>
          <pc:sldMk cId="305533419" sldId="314"/>
        </pc:sldMkLst>
        <pc:picChg chg="add del mod">
          <ac:chgData name="QIAN Victor" userId="S::victor.qian@edu.devinci.fr::93296c90-b1e8-4034-a98f-33d780aebad9" providerId="AD" clId="Web-{E82B9B63-3D1B-9B03-82B1-88558FC2AC2F}" dt="2023-11-30T10:50:58.024" v="12"/>
          <ac:picMkLst>
            <pc:docMk/>
            <pc:sldMk cId="305533419" sldId="314"/>
            <ac:picMk id="3" creationId="{43A95C48-7F82-FDE3-6F9C-DE25E759D1AF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0:58.805" v="13"/>
          <ac:picMkLst>
            <pc:docMk/>
            <pc:sldMk cId="305533419" sldId="314"/>
            <ac:picMk id="4" creationId="{19D168D4-82FD-29B6-AC5E-10832110DDCD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1:20.213" v="15"/>
        <pc:sldMkLst>
          <pc:docMk/>
          <pc:sldMk cId="1124925743" sldId="329"/>
        </pc:sldMkLst>
        <pc:picChg chg="del">
          <ac:chgData name="QIAN Victor" userId="S::victor.qian@edu.devinci.fr::93296c90-b1e8-4034-a98f-33d780aebad9" providerId="AD" clId="Web-{E82B9B63-3D1B-9B03-82B1-88558FC2AC2F}" dt="2023-11-30T10:51:19.370" v="14"/>
          <ac:picMkLst>
            <pc:docMk/>
            <pc:sldMk cId="1124925743" sldId="329"/>
            <ac:picMk id="3" creationId="{43A95C48-7F82-FDE3-6F9C-DE25E759D1AF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1:20.213" v="15"/>
          <ac:picMkLst>
            <pc:docMk/>
            <pc:sldMk cId="1124925743" sldId="329"/>
            <ac:picMk id="4" creationId="{A84AACAB-A8FF-E728-D4D5-EFE1A25A16CC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2:14.453" v="22" actId="1076"/>
        <pc:sldMkLst>
          <pc:docMk/>
          <pc:sldMk cId="1027476396" sldId="330"/>
        </pc:sldMkLst>
        <pc:picChg chg="del">
          <ac:chgData name="QIAN Victor" userId="S::victor.qian@edu.devinci.fr::93296c90-b1e8-4034-a98f-33d780aebad9" providerId="AD" clId="Web-{E82B9B63-3D1B-9B03-82B1-88558FC2AC2F}" dt="2023-11-30T10:51:50.778" v="16"/>
          <ac:picMkLst>
            <pc:docMk/>
            <pc:sldMk cId="1027476396" sldId="330"/>
            <ac:picMk id="3" creationId="{43A95C48-7F82-FDE3-6F9C-DE25E759D1AF}"/>
          </ac:picMkLst>
        </pc:picChg>
        <pc:picChg chg="add del mod">
          <ac:chgData name="QIAN Victor" userId="S::victor.qian@edu.devinci.fr::93296c90-b1e8-4034-a98f-33d780aebad9" providerId="AD" clId="Web-{E82B9B63-3D1B-9B03-82B1-88558FC2AC2F}" dt="2023-11-30T10:52:04.295" v="18"/>
          <ac:picMkLst>
            <pc:docMk/>
            <pc:sldMk cId="1027476396" sldId="330"/>
            <ac:picMk id="4" creationId="{01B5197F-378B-FCD7-DB1A-AE8D9293C521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2:14.453" v="22" actId="1076"/>
          <ac:picMkLst>
            <pc:docMk/>
            <pc:sldMk cId="1027476396" sldId="330"/>
            <ac:picMk id="5" creationId="{4777A992-83B4-4B8C-4FF5-7FABD0FA5521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2:40.267" v="26" actId="14100"/>
        <pc:sldMkLst>
          <pc:docMk/>
          <pc:sldMk cId="1131517484" sldId="331"/>
        </pc:sldMkLst>
        <pc:picChg chg="del">
          <ac:chgData name="QIAN Victor" userId="S::victor.qian@edu.devinci.fr::93296c90-b1e8-4034-a98f-33d780aebad9" providerId="AD" clId="Web-{E82B9B63-3D1B-9B03-82B1-88558FC2AC2F}" dt="2023-11-30T10:52:30.922" v="23"/>
          <ac:picMkLst>
            <pc:docMk/>
            <pc:sldMk cId="1131517484" sldId="331"/>
            <ac:picMk id="3" creationId="{43A95C48-7F82-FDE3-6F9C-DE25E759D1AF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2:40.267" v="26" actId="14100"/>
          <ac:picMkLst>
            <pc:docMk/>
            <pc:sldMk cId="1131517484" sldId="331"/>
            <ac:picMk id="4" creationId="{A7FFF98B-03B0-0B0F-BC12-30423D2B2024}"/>
          </ac:picMkLst>
        </pc:picChg>
      </pc:sldChg>
      <pc:sldChg chg="add del replId">
        <pc:chgData name="QIAN Victor" userId="S::victor.qian@edu.devinci.fr::93296c90-b1e8-4034-a98f-33d780aebad9" providerId="AD" clId="Web-{E82B9B63-3D1B-9B03-82B1-88558FC2AC2F}" dt="2023-11-30T10:56:48.662" v="33"/>
        <pc:sldMkLst>
          <pc:docMk/>
          <pc:sldMk cId="3621305292" sldId="332"/>
        </pc:sldMkLst>
      </pc:sldChg>
      <pc:sldChg chg="add replId">
        <pc:chgData name="QIAN Victor" userId="S::victor.qian@edu.devinci.fr::93296c90-b1e8-4034-a98f-33d780aebad9" providerId="AD" clId="Web-{E82B9B63-3D1B-9B03-82B1-88558FC2AC2F}" dt="2023-11-30T10:52:47.580" v="27"/>
        <pc:sldMkLst>
          <pc:docMk/>
          <pc:sldMk cId="2604170317" sldId="333"/>
        </pc:sldMkLst>
      </pc:sldChg>
      <pc:sldChg chg="add replId">
        <pc:chgData name="QIAN Victor" userId="S::victor.qian@edu.devinci.fr::93296c90-b1e8-4034-a98f-33d780aebad9" providerId="AD" clId="Web-{E82B9B63-3D1B-9B03-82B1-88558FC2AC2F}" dt="2023-11-30T10:52:51.190" v="28"/>
        <pc:sldMkLst>
          <pc:docMk/>
          <pc:sldMk cId="2548808387" sldId="334"/>
        </pc:sldMkLst>
      </pc:sldChg>
      <pc:sldChg chg="modSp">
        <pc:chgData name="QIAN Victor" userId="S::victor.qian@edu.devinci.fr::93296c90-b1e8-4034-a98f-33d780aebad9" providerId="AD" clId="Web-{E82B9B63-3D1B-9B03-82B1-88558FC2AC2F}" dt="2023-11-30T11:55:34.668" v="291"/>
        <pc:sldMkLst>
          <pc:docMk/>
          <pc:sldMk cId="2138612441" sldId="335"/>
        </pc:sldMkLst>
        <pc:graphicFrameChg chg="mod modGraphic">
          <ac:chgData name="QIAN Victor" userId="S::victor.qian@edu.devinci.fr::93296c90-b1e8-4034-a98f-33d780aebad9" providerId="AD" clId="Web-{E82B9B63-3D1B-9B03-82B1-88558FC2AC2F}" dt="2023-11-30T11:55:34.668" v="291"/>
          <ac:graphicFrameMkLst>
            <pc:docMk/>
            <pc:sldMk cId="2138612441" sldId="335"/>
            <ac:graphicFrameMk id="1965" creationId="{00000000-0000-0000-0000-000000000000}"/>
          </ac:graphicFrameMkLst>
        </pc:graphicFrameChg>
        <pc:picChg chg="mod">
          <ac:chgData name="QIAN Victor" userId="S::victor.qian@edu.devinci.fr::93296c90-b1e8-4034-a98f-33d780aebad9" providerId="AD" clId="Web-{E82B9B63-3D1B-9B03-82B1-88558FC2AC2F}" dt="2023-11-30T11:54:48.027" v="283" actId="1076"/>
          <ac:picMkLst>
            <pc:docMk/>
            <pc:sldMk cId="2138612441" sldId="335"/>
            <ac:picMk id="1976" creationId="{00000000-0000-0000-0000-000000000000}"/>
          </ac:picMkLst>
        </pc:picChg>
      </pc:sldChg>
      <pc:sldChg chg="addSp delSp modSp">
        <pc:chgData name="QIAN Victor" userId="S::victor.qian@edu.devinci.fr::93296c90-b1e8-4034-a98f-33d780aebad9" providerId="AD" clId="Web-{E82B9B63-3D1B-9B03-82B1-88558FC2AC2F}" dt="2023-11-30T11:04:59.984" v="73" actId="1076"/>
        <pc:sldMkLst>
          <pc:docMk/>
          <pc:sldMk cId="2716298597" sldId="337"/>
        </pc:sldMkLst>
        <pc:picChg chg="del">
          <ac:chgData name="QIAN Victor" userId="S::victor.qian@edu.devinci.fr::93296c90-b1e8-4034-a98f-33d780aebad9" providerId="AD" clId="Web-{E82B9B63-3D1B-9B03-82B1-88558FC2AC2F}" dt="2023-11-30T11:04:34.107" v="66"/>
          <ac:picMkLst>
            <pc:docMk/>
            <pc:sldMk cId="2716298597" sldId="337"/>
            <ac:picMk id="3" creationId="{123793D1-5AEF-7599-E18C-9D411A0748A2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1:04:59.984" v="73" actId="1076"/>
          <ac:picMkLst>
            <pc:docMk/>
            <pc:sldMk cId="2716298597" sldId="337"/>
            <ac:picMk id="4" creationId="{794BE6A1-EAB6-8D9A-241D-3D03EBFCADB9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8:13.904" v="48" actId="14100"/>
        <pc:sldMkLst>
          <pc:docMk/>
          <pc:sldMk cId="2807955172" sldId="338"/>
        </pc:sldMkLst>
        <pc:picChg chg="del">
          <ac:chgData name="QIAN Victor" userId="S::victor.qian@edu.devinci.fr::93296c90-b1e8-4034-a98f-33d780aebad9" providerId="AD" clId="Web-{E82B9B63-3D1B-9B03-82B1-88558FC2AC2F}" dt="2023-11-30T10:56:34.130" v="30"/>
          <ac:picMkLst>
            <pc:docMk/>
            <pc:sldMk cId="2807955172" sldId="338"/>
            <ac:picMk id="3" creationId="{123793D1-5AEF-7599-E18C-9D411A0748A2}"/>
          </ac:picMkLst>
        </pc:picChg>
        <pc:picChg chg="add del mod">
          <ac:chgData name="QIAN Victor" userId="S::victor.qian@edu.devinci.fr::93296c90-b1e8-4034-a98f-33d780aebad9" providerId="AD" clId="Web-{E82B9B63-3D1B-9B03-82B1-88558FC2AC2F}" dt="2023-11-30T10:58:04.528" v="44"/>
          <ac:picMkLst>
            <pc:docMk/>
            <pc:sldMk cId="2807955172" sldId="338"/>
            <ac:picMk id="4" creationId="{821634FE-A2B3-A3F5-4093-8E4D73704709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8:13.904" v="48" actId="14100"/>
          <ac:picMkLst>
            <pc:docMk/>
            <pc:sldMk cId="2807955172" sldId="338"/>
            <ac:picMk id="5" creationId="{8730FFE3-EF9B-3A73-DFF6-DCA90957C457}"/>
          </ac:picMkLst>
        </pc:picChg>
      </pc:sldChg>
      <pc:sldChg chg="addSp delSp modSp add ord replId">
        <pc:chgData name="QIAN Victor" userId="S::victor.qian@edu.devinci.fr::93296c90-b1e8-4034-a98f-33d780aebad9" providerId="AD" clId="Web-{E82B9B63-3D1B-9B03-82B1-88558FC2AC2F}" dt="2023-11-30T10:57:24.322" v="40"/>
        <pc:sldMkLst>
          <pc:docMk/>
          <pc:sldMk cId="478235784" sldId="339"/>
        </pc:sldMkLst>
        <pc:picChg chg="add mod">
          <ac:chgData name="QIAN Victor" userId="S::victor.qian@edu.devinci.fr::93296c90-b1e8-4034-a98f-33d780aebad9" providerId="AD" clId="Web-{E82B9B63-3D1B-9B03-82B1-88558FC2AC2F}" dt="2023-11-30T10:57:14.790" v="39" actId="14100"/>
          <ac:picMkLst>
            <pc:docMk/>
            <pc:sldMk cId="478235784" sldId="339"/>
            <ac:picMk id="2" creationId="{93C14239-FF02-7A16-2F4B-4FFCEA43E7F3}"/>
          </ac:picMkLst>
        </pc:picChg>
        <pc:picChg chg="del">
          <ac:chgData name="QIAN Victor" userId="S::victor.qian@edu.devinci.fr::93296c90-b1e8-4034-a98f-33d780aebad9" providerId="AD" clId="Web-{E82B9B63-3D1B-9B03-82B1-88558FC2AC2F}" dt="2023-11-30T10:56:56.882" v="35"/>
          <ac:picMkLst>
            <pc:docMk/>
            <pc:sldMk cId="478235784" sldId="339"/>
            <ac:picMk id="4" creationId="{821634FE-A2B3-A3F5-4093-8E4D73704709}"/>
          </ac:picMkLst>
        </pc:picChg>
      </pc:sldChg>
      <pc:sldChg chg="addSp delSp modSp add ord replId">
        <pc:chgData name="QIAN Victor" userId="S::victor.qian@edu.devinci.fr::93296c90-b1e8-4034-a98f-33d780aebad9" providerId="AD" clId="Web-{E82B9B63-3D1B-9B03-82B1-88558FC2AC2F}" dt="2023-11-30T10:59:35.114" v="65"/>
        <pc:sldMkLst>
          <pc:docMk/>
          <pc:sldMk cId="924717836" sldId="340"/>
        </pc:sldMkLst>
        <pc:picChg chg="add mod">
          <ac:chgData name="QIAN Victor" userId="S::victor.qian@edu.devinci.fr::93296c90-b1e8-4034-a98f-33d780aebad9" providerId="AD" clId="Web-{E82B9B63-3D1B-9B03-82B1-88558FC2AC2F}" dt="2023-11-30T10:59:29.723" v="64" actId="1076"/>
          <ac:picMkLst>
            <pc:docMk/>
            <pc:sldMk cId="924717836" sldId="340"/>
            <ac:picMk id="2" creationId="{B995A926-2F73-7779-6456-BF9AB8BCDBD2}"/>
          </ac:picMkLst>
        </pc:picChg>
        <pc:picChg chg="del">
          <ac:chgData name="QIAN Victor" userId="S::victor.qian@edu.devinci.fr::93296c90-b1e8-4034-a98f-33d780aebad9" providerId="AD" clId="Web-{E82B9B63-3D1B-9B03-82B1-88558FC2AC2F}" dt="2023-11-30T10:59:21.191" v="59"/>
          <ac:picMkLst>
            <pc:docMk/>
            <pc:sldMk cId="924717836" sldId="340"/>
            <ac:picMk id="4" creationId="{821634FE-A2B3-A3F5-4093-8E4D73704709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9:02.861" v="58" actId="1076"/>
        <pc:sldMkLst>
          <pc:docMk/>
          <pc:sldMk cId="3477476714" sldId="341"/>
        </pc:sldMkLst>
        <pc:picChg chg="add del mod">
          <ac:chgData name="QIAN Victor" userId="S::victor.qian@edu.devinci.fr::93296c90-b1e8-4034-a98f-33d780aebad9" providerId="AD" clId="Web-{E82B9B63-3D1B-9B03-82B1-88558FC2AC2F}" dt="2023-11-30T10:58:55.939" v="53"/>
          <ac:picMkLst>
            <pc:docMk/>
            <pc:sldMk cId="3477476714" sldId="341"/>
            <ac:picMk id="2" creationId="{67989D64-88ED-F325-394B-5F8AE68D09BA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9:02.861" v="58" actId="1076"/>
          <ac:picMkLst>
            <pc:docMk/>
            <pc:sldMk cId="3477476714" sldId="341"/>
            <ac:picMk id="3" creationId="{00876A63-F5EB-E4AD-C1AB-0D0AF2A92CDC}"/>
          </ac:picMkLst>
        </pc:picChg>
        <pc:picChg chg="del">
          <ac:chgData name="QIAN Victor" userId="S::victor.qian@edu.devinci.fr::93296c90-b1e8-4034-a98f-33d780aebad9" providerId="AD" clId="Web-{E82B9B63-3D1B-9B03-82B1-88558FC2AC2F}" dt="2023-11-30T10:58:38.937" v="49"/>
          <ac:picMkLst>
            <pc:docMk/>
            <pc:sldMk cId="3477476714" sldId="341"/>
            <ac:picMk id="4" creationId="{821634FE-A2B3-A3F5-4093-8E4D73704709}"/>
          </ac:picMkLst>
        </pc:picChg>
      </pc:sldChg>
      <pc:sldChg chg="addSp modSp">
        <pc:chgData name="QIAN Victor" userId="S::victor.qian@edu.devinci.fr::93296c90-b1e8-4034-a98f-33d780aebad9" providerId="AD" clId="Web-{E82B9B63-3D1B-9B03-82B1-88558FC2AC2F}" dt="2023-11-30T11:35:29.591" v="78" actId="1076"/>
        <pc:sldMkLst>
          <pc:docMk/>
          <pc:sldMk cId="3598242557" sldId="342"/>
        </pc:sldMkLst>
        <pc:picChg chg="add mod">
          <ac:chgData name="QIAN Victor" userId="S::victor.qian@edu.devinci.fr::93296c90-b1e8-4034-a98f-33d780aebad9" providerId="AD" clId="Web-{E82B9B63-3D1B-9B03-82B1-88558FC2AC2F}" dt="2023-11-30T11:35:29.591" v="78" actId="1076"/>
          <ac:picMkLst>
            <pc:docMk/>
            <pc:sldMk cId="3598242557" sldId="342"/>
            <ac:picMk id="2" creationId="{E195AFF3-1E5F-E06E-62E9-BA7D452D4EB5}"/>
          </ac:picMkLst>
        </pc:picChg>
      </pc:sldChg>
    </pc:docChg>
  </pc:docChgLst>
  <pc:docChgLst>
    <pc:chgData name="GATIGNON Émile" userId="4a8046fd-2516-4b57-bf20-0613d1348eb4" providerId="ADAL" clId="{3760FD07-9055-490E-9956-F6139793453A}"/>
    <pc:docChg chg="undo custSel addSld delSld modSld">
      <pc:chgData name="GATIGNON Émile" userId="4a8046fd-2516-4b57-bf20-0613d1348eb4" providerId="ADAL" clId="{3760FD07-9055-490E-9956-F6139793453A}" dt="2023-05-10T04:05:07.741" v="1606" actId="790"/>
      <pc:docMkLst>
        <pc:docMk/>
      </pc:docMkLst>
      <pc:sldChg chg="modSp mod">
        <pc:chgData name="GATIGNON Émile" userId="4a8046fd-2516-4b57-bf20-0613d1348eb4" providerId="ADAL" clId="{3760FD07-9055-490E-9956-F6139793453A}" dt="2023-05-06T06:37:03.915" v="123" actId="20577"/>
        <pc:sldMkLst>
          <pc:docMk/>
          <pc:sldMk cId="0" sldId="256"/>
        </pc:sldMkLst>
        <pc:spChg chg="mod">
          <ac:chgData name="GATIGNON Émile" userId="4a8046fd-2516-4b57-bf20-0613d1348eb4" providerId="ADAL" clId="{3760FD07-9055-490E-9956-F6139793453A}" dt="2023-05-06T06:36:54.018" v="121" actId="20577"/>
          <ac:spMkLst>
            <pc:docMk/>
            <pc:sldMk cId="0" sldId="256"/>
            <ac:spMk id="1250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6:37:03.915" v="123" actId="20577"/>
          <ac:spMkLst>
            <pc:docMk/>
            <pc:sldMk cId="0" sldId="256"/>
            <ac:spMk id="1251" creationId="{00000000-0000-0000-0000-000000000000}"/>
          </ac:spMkLst>
        </pc:s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57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5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59"/>
        </pc:sldMkLst>
      </pc:sldChg>
      <pc:sldChg chg="modSp mod modShow">
        <pc:chgData name="GATIGNON Émile" userId="4a8046fd-2516-4b57-bf20-0613d1348eb4" providerId="ADAL" clId="{3760FD07-9055-490E-9956-F6139793453A}" dt="2023-05-06T06:46:37.861" v="132" actId="20577"/>
        <pc:sldMkLst>
          <pc:docMk/>
          <pc:sldMk cId="0" sldId="260"/>
        </pc:sldMkLst>
        <pc:spChg chg="mod">
          <ac:chgData name="GATIGNON Émile" userId="4a8046fd-2516-4b57-bf20-0613d1348eb4" providerId="ADAL" clId="{3760FD07-9055-490E-9956-F6139793453A}" dt="2023-05-06T06:46:37.861" v="132" actId="20577"/>
          <ac:spMkLst>
            <pc:docMk/>
            <pc:sldMk cId="0" sldId="260"/>
            <ac:spMk id="1326" creationId="{00000000-0000-0000-0000-000000000000}"/>
          </ac:spMkLst>
        </pc:s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1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4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5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6"/>
        </pc:sldMkLst>
      </pc:sldChg>
      <pc:sldChg chg="modSp 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7"/>
        </pc:sldMkLst>
        <pc:picChg chg="mod">
          <ac:chgData name="GATIGNON Émile" userId="4a8046fd-2516-4b57-bf20-0613d1348eb4" providerId="ADAL" clId="{3760FD07-9055-490E-9956-F6139793453A}" dt="2023-05-06T06:31:15.774" v="1" actId="1076"/>
          <ac:picMkLst>
            <pc:docMk/>
            <pc:sldMk cId="0" sldId="267"/>
            <ac:picMk id="1599" creationId="{00000000-0000-0000-0000-000000000000}"/>
          </ac:picMkLst>
        </pc:pic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9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0"/>
        </pc:sldMkLst>
      </pc:sldChg>
      <pc:sldChg chg="modSp mod modShow">
        <pc:chgData name="GATIGNON Émile" userId="4a8046fd-2516-4b57-bf20-0613d1348eb4" providerId="ADAL" clId="{3760FD07-9055-490E-9956-F6139793453A}" dt="2023-05-06T07:49:39.892" v="587" actId="27636"/>
        <pc:sldMkLst>
          <pc:docMk/>
          <pc:sldMk cId="0" sldId="271"/>
        </pc:sldMkLst>
        <pc:spChg chg="mod">
          <ac:chgData name="GATIGNON Émile" userId="4a8046fd-2516-4b57-bf20-0613d1348eb4" providerId="ADAL" clId="{3760FD07-9055-490E-9956-F6139793453A}" dt="2023-05-06T07:49:39.892" v="587" actId="27636"/>
          <ac:spMkLst>
            <pc:docMk/>
            <pc:sldMk cId="0" sldId="271"/>
            <ac:spMk id="1679" creationId="{00000000-0000-0000-0000-000000000000}"/>
          </ac:spMkLst>
        </pc:s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4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5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6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7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9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0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1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4"/>
        </pc:sldMkLst>
      </pc:sldChg>
      <pc:sldChg chg="addSp modSp mod modShow">
        <pc:chgData name="GATIGNON Émile" userId="4a8046fd-2516-4b57-bf20-0613d1348eb4" providerId="ADAL" clId="{3760FD07-9055-490E-9956-F6139793453A}" dt="2023-05-06T08:42:09.789" v="1186" actId="571"/>
        <pc:sldMkLst>
          <pc:docMk/>
          <pc:sldMk cId="0" sldId="285"/>
        </pc:sldMkLst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3" creationId="{CA34E0BD-7A6B-AD07-6738-3AC79F29421A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4" creationId="{9BDADB3B-7E60-739B-1E94-8C56E7803084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5" creationId="{E67C681D-4ADD-A1A4-D7C2-8F9E68C006A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6" creationId="{C8682C35-FB58-4186-FD95-4CAC52D908FF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7" creationId="{7056DBDF-A858-8358-2B96-0B91C8BD247B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8" creationId="{1D5E92F1-8953-BA2B-9838-436B9041E4A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9" creationId="{99D28A9D-477E-2B47-C07A-ABA0D4E524C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0" creationId="{F043E8D2-B7A2-1685-F30B-D4E21B81C2E4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1" creationId="{CCF2F048-4AA1-828D-F858-DAE7052C276F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2" creationId="{EB435056-3246-6844-15B1-30BC51B675FB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3" creationId="{D20D73DF-0CDD-9CC0-F2B0-A47069F78C0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4" creationId="{87968341-3C02-F2FC-43B9-72C56668E518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5" creationId="{7CC13241-61B5-74D4-03B4-3BBD856F71D4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6" creationId="{DEBA36E6-D5F5-3B2C-D6C8-F8AF93B8E227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7" creationId="{AD7CDEFA-E11F-D606-D30D-C25234170C7D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9" creationId="{9ABAFA76-09F7-9368-6858-66E31F0BF86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0" creationId="{2F023792-0C32-37C6-ACB1-C682EC271531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1" creationId="{613B0D89-0145-5288-AFA1-A99E09D6B1FA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2" creationId="{D4E5B0D2-99F9-1E38-3E7C-61EEA8C38A59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3" creationId="{C1EA47FA-3107-D086-FD20-227A754E3295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4" creationId="{34DC3C12-D9CA-0B88-3381-A89ED83EF36C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5" creationId="{6B7FF865-18D8-C931-1F57-3EE06D4D1FE1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6" creationId="{22602CB4-B557-DBFA-7DAA-480DAB41E381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7" creationId="{4C970A3E-EC68-7E5C-60C6-DB5BC6A43247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8" creationId="{9309C487-FEB6-CA6E-8EC4-9F013111A6BF}"/>
          </ac:spMkLst>
        </pc:spChg>
        <pc:spChg chg="mod">
          <ac:chgData name="GATIGNON Émile" userId="4a8046fd-2516-4b57-bf20-0613d1348eb4" providerId="ADAL" clId="{3760FD07-9055-490E-9956-F6139793453A}" dt="2023-05-06T08:42:07.664" v="1185" actId="1076"/>
          <ac:spMkLst>
            <pc:docMk/>
            <pc:sldMk cId="0" sldId="285"/>
            <ac:spMk id="2357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42:01.428" v="1183" actId="1076"/>
          <ac:spMkLst>
            <pc:docMk/>
            <pc:sldMk cId="0" sldId="285"/>
            <ac:spMk id="2360" creationId="{00000000-0000-0000-0000-000000000000}"/>
          </ac:spMkLst>
        </pc:spChg>
        <pc:grpChg chg="add mod">
          <ac:chgData name="GATIGNON Émile" userId="4a8046fd-2516-4b57-bf20-0613d1348eb4" providerId="ADAL" clId="{3760FD07-9055-490E-9956-F6139793453A}" dt="2023-05-06T08:42:09.789" v="1186" actId="571"/>
          <ac:grpSpMkLst>
            <pc:docMk/>
            <pc:sldMk cId="0" sldId="285"/>
            <ac:grpSpMk id="2" creationId="{B8E42A3D-D692-D485-6645-129BE6720FFE}"/>
          </ac:grpSpMkLst>
        </pc:grpChg>
        <pc:grpChg chg="add mod">
          <ac:chgData name="GATIGNON Émile" userId="4a8046fd-2516-4b57-bf20-0613d1348eb4" providerId="ADAL" clId="{3760FD07-9055-490E-9956-F6139793453A}" dt="2023-05-06T08:42:09.789" v="1186" actId="571"/>
          <ac:grpSpMkLst>
            <pc:docMk/>
            <pc:sldMk cId="0" sldId="285"/>
            <ac:grpSpMk id="18" creationId="{91E61249-80B8-6B96-CE6D-5253F5927EDE}"/>
          </ac:grpSpMkLst>
        </pc:grpChg>
      </pc:sldChg>
      <pc:sldChg chg="modSp mod modShow">
        <pc:chgData name="GATIGNON Émile" userId="4a8046fd-2516-4b57-bf20-0613d1348eb4" providerId="ADAL" clId="{3760FD07-9055-490E-9956-F6139793453A}" dt="2023-05-06T08:15:47.168" v="1121" actId="1076"/>
        <pc:sldMkLst>
          <pc:docMk/>
          <pc:sldMk cId="0" sldId="286"/>
        </pc:sldMkLst>
        <pc:grpChg chg="mod">
          <ac:chgData name="GATIGNON Émile" userId="4a8046fd-2516-4b57-bf20-0613d1348eb4" providerId="ADAL" clId="{3760FD07-9055-490E-9956-F6139793453A}" dt="2023-05-06T08:15:47.168" v="1121" actId="1076"/>
          <ac:grpSpMkLst>
            <pc:docMk/>
            <pc:sldMk cId="0" sldId="286"/>
            <ac:grpSpMk id="2978" creationId="{00000000-0000-0000-0000-000000000000}"/>
          </ac:grpSpMkLst>
        </pc:gr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7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9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0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1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4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5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6"/>
        </pc:sldMkLst>
      </pc:sldChg>
      <pc:sldChg chg="modSp mod modShow">
        <pc:chgData name="GATIGNON Émile" userId="4a8046fd-2516-4b57-bf20-0613d1348eb4" providerId="ADAL" clId="{3760FD07-9055-490E-9956-F6139793453A}" dt="2023-05-06T08:16:03.758" v="1123" actId="1076"/>
        <pc:sldMkLst>
          <pc:docMk/>
          <pc:sldMk cId="0" sldId="297"/>
        </pc:sldMkLst>
        <pc:grpChg chg="mod">
          <ac:chgData name="GATIGNON Émile" userId="4a8046fd-2516-4b57-bf20-0613d1348eb4" providerId="ADAL" clId="{3760FD07-9055-490E-9956-F6139793453A}" dt="2023-05-06T08:16:03.758" v="1123" actId="1076"/>
          <ac:grpSpMkLst>
            <pc:docMk/>
            <pc:sldMk cId="0" sldId="297"/>
            <ac:grpSpMk id="10397" creationId="{00000000-0000-0000-0000-000000000000}"/>
          </ac:grpSpMkLst>
        </pc:gr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9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0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1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4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5"/>
        </pc:sldMkLst>
      </pc:sldChg>
      <pc:sldChg chg="modSp add mod modShow">
        <pc:chgData name="GATIGNON Émile" userId="4a8046fd-2516-4b57-bf20-0613d1348eb4" providerId="ADAL" clId="{3760FD07-9055-490E-9956-F6139793453A}" dt="2023-05-06T07:43:01.456" v="575" actId="14100"/>
        <pc:sldMkLst>
          <pc:docMk/>
          <pc:sldMk cId="917121640" sldId="306"/>
        </pc:sldMkLst>
        <pc:spChg chg="mod">
          <ac:chgData name="GATIGNON Émile" userId="4a8046fd-2516-4b57-bf20-0613d1348eb4" providerId="ADAL" clId="{3760FD07-9055-490E-9956-F6139793453A}" dt="2023-05-06T06:51:22.998" v="137" actId="20577"/>
          <ac:spMkLst>
            <pc:docMk/>
            <pc:sldMk cId="917121640" sldId="306"/>
            <ac:spMk id="138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43:01.456" v="575" actId="14100"/>
          <ac:spMkLst>
            <pc:docMk/>
            <pc:sldMk cId="917121640" sldId="306"/>
            <ac:spMk id="1386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6:51:31.102" v="157" actId="20577"/>
          <ac:spMkLst>
            <pc:docMk/>
            <pc:sldMk cId="917121640" sldId="306"/>
            <ac:spMk id="1391" creationId="{00000000-0000-0000-0000-000000000000}"/>
          </ac:spMkLst>
        </pc:spChg>
      </pc:sldChg>
      <pc:sldChg chg="new del">
        <pc:chgData name="GATIGNON Émile" userId="4a8046fd-2516-4b57-bf20-0613d1348eb4" providerId="ADAL" clId="{3760FD07-9055-490E-9956-F6139793453A}" dt="2023-05-06T06:48:49.126" v="134" actId="680"/>
        <pc:sldMkLst>
          <pc:docMk/>
          <pc:sldMk cId="4124372829" sldId="306"/>
        </pc:sldMkLst>
      </pc:sldChg>
      <pc:sldChg chg="addSp modSp add mod modShow">
        <pc:chgData name="GATIGNON Émile" userId="4a8046fd-2516-4b57-bf20-0613d1348eb4" providerId="ADAL" clId="{3760FD07-9055-490E-9956-F6139793453A}" dt="2023-05-06T07:29:37.993" v="335" actId="207"/>
        <pc:sldMkLst>
          <pc:docMk/>
          <pc:sldMk cId="1122009364" sldId="307"/>
        </pc:sldMkLst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4" creationId="{BB9F9588-04FD-967F-F7C3-593F0D452DFC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5" creationId="{B38C3A94-FC07-0769-9F88-165DDCBC4C6D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6" creationId="{E4C8B30A-96BF-0929-3ECC-9A3E771DE7C9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7" creationId="{825E9D0D-0893-84D6-CC17-DC4A84D57B0A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8" creationId="{C7D0D5E7-CAC1-BAC7-3575-C1BB2DF8366E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9" creationId="{11A839DD-CAE6-767A-0BEF-1B8AADE4497A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0" creationId="{03377B94-10C3-C342-378F-DFE12634C854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1" creationId="{5AE65970-41D0-FC4C-041A-B9306D487268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2" creationId="{23A37A42-44A6-DDC1-5DE2-F9FFADCC8075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3" creationId="{86A5BE22-45FD-FD46-3187-7B0375CCDFD4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4" creationId="{FAAE11DC-F060-0E08-BD5A-C09A4C8B9911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5" creationId="{B2AA15C1-9DE1-D739-420B-4AD461632CEC}"/>
          </ac:spMkLst>
        </pc:spChg>
        <pc:spChg chg="mod">
          <ac:chgData name="GATIGNON Émile" userId="4a8046fd-2516-4b57-bf20-0613d1348eb4" providerId="ADAL" clId="{3760FD07-9055-490E-9956-F6139793453A}" dt="2023-05-06T07:28:58.586" v="328" actId="1076"/>
          <ac:spMkLst>
            <pc:docMk/>
            <pc:sldMk cId="1122009364" sldId="307"/>
            <ac:spMk id="1641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17:55.224" v="301" actId="20577"/>
          <ac:spMkLst>
            <pc:docMk/>
            <pc:sldMk cId="1122009364" sldId="307"/>
            <ac:spMk id="1642" creationId="{00000000-0000-0000-0000-000000000000}"/>
          </ac:spMkLst>
        </pc:spChg>
        <pc:grpChg chg="add mod">
          <ac:chgData name="GATIGNON Émile" userId="4a8046fd-2516-4b57-bf20-0613d1348eb4" providerId="ADAL" clId="{3760FD07-9055-490E-9956-F6139793453A}" dt="2023-05-06T07:29:37.993" v="335" actId="207"/>
          <ac:grpSpMkLst>
            <pc:docMk/>
            <pc:sldMk cId="1122009364" sldId="307"/>
            <ac:grpSpMk id="3" creationId="{321FC058-28C4-DC94-7E3E-1A17AA35DCAD}"/>
          </ac:grpSpMkLst>
        </pc:grpChg>
        <pc:picChg chg="add mod ord">
          <ac:chgData name="GATIGNON Émile" userId="4a8046fd-2516-4b57-bf20-0613d1348eb4" providerId="ADAL" clId="{3760FD07-9055-490E-9956-F6139793453A}" dt="2023-05-06T07:24:34.611" v="320" actId="1076"/>
          <ac:picMkLst>
            <pc:docMk/>
            <pc:sldMk cId="1122009364" sldId="307"/>
            <ac:picMk id="2" creationId="{1412CEB0-67A5-DFCD-75B0-002C54CBB52E}"/>
          </ac:picMkLst>
        </pc:picChg>
        <pc:picChg chg="mod modCrop">
          <ac:chgData name="GATIGNON Émile" userId="4a8046fd-2516-4b57-bf20-0613d1348eb4" providerId="ADAL" clId="{3760FD07-9055-490E-9956-F6139793453A}" dt="2023-05-06T07:18:49.396" v="304" actId="18131"/>
          <ac:picMkLst>
            <pc:docMk/>
            <pc:sldMk cId="1122009364" sldId="307"/>
            <ac:picMk id="1643" creationId="{00000000-0000-0000-0000-000000000000}"/>
          </ac:picMkLst>
        </pc:picChg>
      </pc:sldChg>
      <pc:sldChg chg="modSp mod">
        <pc:chgData name="GATIGNON Émile" userId="4a8046fd-2516-4b57-bf20-0613d1348eb4" providerId="ADAL" clId="{3760FD07-9055-490E-9956-F6139793453A}" dt="2023-05-10T04:05:07.741" v="1606" actId="790"/>
        <pc:sldMkLst>
          <pc:docMk/>
          <pc:sldMk cId="4100795187" sldId="309"/>
        </pc:sldMkLst>
        <pc:spChg chg="mod">
          <ac:chgData name="GATIGNON Émile" userId="4a8046fd-2516-4b57-bf20-0613d1348eb4" providerId="ADAL" clId="{3760FD07-9055-490E-9956-F6139793453A}" dt="2023-05-10T04:05:07.741" v="1606" actId="790"/>
          <ac:spMkLst>
            <pc:docMk/>
            <pc:sldMk cId="4100795187" sldId="309"/>
            <ac:spMk id="1544" creationId="{804DE72D-C16D-2DA3-FABB-E2202374FE59}"/>
          </ac:spMkLst>
        </pc:spChg>
      </pc:sldChg>
      <pc:sldChg chg="addSp modSp add mod modShow modNotesTx">
        <pc:chgData name="GATIGNON Émile" userId="4a8046fd-2516-4b57-bf20-0613d1348eb4" providerId="ADAL" clId="{3760FD07-9055-490E-9956-F6139793453A}" dt="2023-05-09T08:08:21.102" v="1403" actId="20577"/>
        <pc:sldMkLst>
          <pc:docMk/>
          <pc:sldMk cId="3709255057" sldId="310"/>
        </pc:sldMkLst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" creationId="{7559DF6C-F520-10D2-0D66-6F384C72CB02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4" creationId="{3D5697FA-0E25-9BE4-0CE3-1EC6291912C0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5" creationId="{5125C4EE-ACFA-D73E-5977-8C545CCD6388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6" creationId="{116FC513-C00C-0FAB-B9D8-D46317571C1A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7" creationId="{38814AC5-60AB-FB4F-1CAE-6678288A2BEB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8" creationId="{4FD1DC45-89E6-A5E9-AA7D-C6AAE2F22231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9" creationId="{E01050C5-45F4-3D63-E997-0A108F3DBB9E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0" creationId="{7056C75E-93FB-ADB2-E46E-699E8FC06855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1" creationId="{30BBF643-DBAB-3015-3989-678BCA26B4A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2" creationId="{FE939674-8162-95BE-0B31-59022C43924A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3" creationId="{3B24D577-BFEB-FF0A-96AF-F0230C62A26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4" creationId="{9089C945-0C5E-4556-F856-1557BEB7C105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5" creationId="{7AC0E1C8-9212-1284-1A9B-DF64FE98626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6" creationId="{7AC8CADE-1332-B4D1-69C9-84445115E67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7" creationId="{9111895B-A1A1-DA6C-D4CF-AFEBAC61E343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8" creationId="{22242E02-C18A-F143-DA8E-4E1CB3CE0870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9" creationId="{013963D4-9050-6C7C-33DC-17BD4766E3D1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0" creationId="{B671D064-0417-6D20-95D8-5829DCF628C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1" creationId="{DD8E54A9-8DA9-050D-2014-75E04031C45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2" creationId="{B74CAE06-BDA8-C003-CA7E-032752DBDE9F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3" creationId="{CC34DD68-2AC0-2E5F-55BA-C2205CEFA25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4" creationId="{97CFD8C6-BACC-3CBA-D91E-F5E54CA1BA84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5" creationId="{CB38F6ED-747C-500E-8F78-DF9D9050E995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6" creationId="{74C93D06-2268-0AE4-AF8E-80D067333304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7" creationId="{1EB8A097-F5FB-B231-6459-536B0B9141D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8" creationId="{B4282215-C00E-C52E-B985-A44AD7E50F1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9" creationId="{1B75E63A-0A89-0AE2-9E39-51333E4689B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0" creationId="{B828D1E4-90B8-C5C3-12AF-A11EA6064A5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1" creationId="{23CE7E1C-A926-57A1-85D8-91F11D75331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2" creationId="{0BAE45D8-9B58-4ACC-8ACA-1702DA89AE9B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3" creationId="{433DB87B-C7E8-4B75-5528-39E3899B466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4" creationId="{E22A2DE3-DAF5-A15D-47CF-ADFCEB964119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5" creationId="{415F8369-D2CA-0B0B-EFA9-24E3E2D03DEE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6" creationId="{EA05D7B2-173C-7CB4-37E5-594DF5CF67E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7" creationId="{CAF1CE65-97B2-E6E8-108C-A90712F62841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8" creationId="{6F5949B1-601B-9739-2A43-D2596685A41B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9" creationId="{468EFE53-8378-B0BB-138D-D582523E44B1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40" creationId="{F868988A-0253-8286-D7EE-FFC8A678A5E9}"/>
          </ac:spMkLst>
        </pc:spChg>
        <pc:spChg chg="mod">
          <ac:chgData name="GATIGNON Émile" userId="4a8046fd-2516-4b57-bf20-0613d1348eb4" providerId="ADAL" clId="{3760FD07-9055-490E-9956-F6139793453A}" dt="2023-05-06T07:46:51.680" v="578" actId="121"/>
          <ac:spMkLst>
            <pc:docMk/>
            <pc:sldMk cId="3709255057" sldId="310"/>
            <ac:spMk id="1922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42:31.576" v="569" actId="14100"/>
          <ac:spMkLst>
            <pc:docMk/>
            <pc:sldMk cId="3709255057" sldId="310"/>
            <ac:spMk id="1923" creationId="{00000000-0000-0000-0000-000000000000}"/>
          </ac:spMkLst>
        </pc:spChg>
        <pc:grpChg chg="add mod">
          <ac:chgData name="GATIGNON Émile" userId="4a8046fd-2516-4b57-bf20-0613d1348eb4" providerId="ADAL" clId="{3760FD07-9055-490E-9956-F6139793453A}" dt="2023-05-06T07:47:59.939" v="585" actId="1076"/>
          <ac:grpSpMkLst>
            <pc:docMk/>
            <pc:sldMk cId="3709255057" sldId="310"/>
            <ac:grpSpMk id="2" creationId="{7AC06845-EF08-9C57-D595-2107B515E7F0}"/>
          </ac:grpSpMkLst>
        </pc:grpChg>
        <pc:picChg chg="mod">
          <ac:chgData name="GATIGNON Émile" userId="4a8046fd-2516-4b57-bf20-0613d1348eb4" providerId="ADAL" clId="{3760FD07-9055-490E-9956-F6139793453A}" dt="2023-05-06T07:37:59.554" v="371"/>
          <ac:picMkLst>
            <pc:docMk/>
            <pc:sldMk cId="3709255057" sldId="310"/>
            <ac:picMk id="1948" creationId="{00000000-0000-0000-0000-000000000000}"/>
          </ac:picMkLst>
        </pc:picChg>
      </pc:sldChg>
      <pc:sldChg chg="modSp mod modShow">
        <pc:chgData name="GATIGNON Émile" userId="4a8046fd-2516-4b57-bf20-0613d1348eb4" providerId="ADAL" clId="{3760FD07-9055-490E-9956-F6139793453A}" dt="2023-05-09T08:34:28.261" v="1491" actId="404"/>
        <pc:sldMkLst>
          <pc:docMk/>
          <pc:sldMk cId="1952973464" sldId="311"/>
        </pc:sldMkLst>
        <pc:spChg chg="mod">
          <ac:chgData name="GATIGNON Émile" userId="4a8046fd-2516-4b57-bf20-0613d1348eb4" providerId="ADAL" clId="{3760FD07-9055-490E-9956-F6139793453A}" dt="2023-05-09T08:34:28.261" v="1491" actId="404"/>
          <ac:spMkLst>
            <pc:docMk/>
            <pc:sldMk cId="1952973464" sldId="311"/>
            <ac:spMk id="1326" creationId="{00000000-0000-0000-0000-000000000000}"/>
          </ac:spMkLst>
        </pc:spChg>
        <pc:grpChg chg="mod">
          <ac:chgData name="GATIGNON Émile" userId="4a8046fd-2516-4b57-bf20-0613d1348eb4" providerId="ADAL" clId="{3760FD07-9055-490E-9956-F6139793453A}" dt="2023-05-09T07:59:06.370" v="1307" actId="1076"/>
          <ac:grpSpMkLst>
            <pc:docMk/>
            <pc:sldMk cId="1952973464" sldId="311"/>
            <ac:grpSpMk id="1377" creationId="{00000000-0000-0000-0000-000000000000}"/>
          </ac:grpSpMkLst>
        </pc:grpChg>
      </pc:sldChg>
      <pc:sldChg chg="addSp delSp modSp add mod modShow">
        <pc:chgData name="GATIGNON Émile" userId="4a8046fd-2516-4b57-bf20-0613d1348eb4" providerId="ADAL" clId="{3760FD07-9055-490E-9956-F6139793453A}" dt="2023-05-06T08:10:24.188" v="1013" actId="1037"/>
        <pc:sldMkLst>
          <pc:docMk/>
          <pc:sldMk cId="2640068634" sldId="312"/>
        </pc:sldMkLst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3" creationId="{B9BBE55F-08A7-8B1F-2E4F-66DF6B8D6D28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4" creationId="{237B51E1-3BE6-7EC0-2355-C61913738F33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5" creationId="{4F193891-256D-7062-820A-AC9A2F8F8D9A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6" creationId="{BDAF3896-A9A3-AF56-1DB5-77A3D16C607D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7" creationId="{98123071-7414-4DCA-C248-74DD04E6821E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8" creationId="{577D2F0D-6A36-7708-2705-7EA10C214019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9" creationId="{89984ED9-E009-BAF0-9BE0-78B80093AACF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10" creationId="{60719615-7E2E-7018-8664-E67F2BB0B3B6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18" creationId="{6EFE7C33-EE4D-8DE0-A0BC-CC90AC54EF94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19" creationId="{62E739F2-D6BD-73CC-F6B4-CF6776C7DB4E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0" creationId="{EA13167A-35D2-1FB5-4322-6701801F6FC2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1" creationId="{35DD3F11-03CF-53E0-3A5E-4B5C3FC39BAE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2" creationId="{C4014559-5E20-6DD3-DEA1-D88C860C4C4B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3" creationId="{4EA48F16-917C-F078-7483-51CC76FC7DF9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4" creationId="{49E63867-9A5D-9A88-3896-E2E38157E26C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5" creationId="{E4887D4E-45FA-BEBE-0F69-4CD9106F9A4F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6" creationId="{59BB6896-B740-1A21-D80D-B45C2E85FEA6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7" creationId="{A2DF0AEC-7E89-EBB5-E610-EEE6910369DF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8" creationId="{5C4E06AE-B8A3-213A-C6BD-3F6AFA20378E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9" creationId="{56A7BA39-A17C-E78D-7DF8-048962EA1312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30" creationId="{270B5ED6-E025-710B-99BC-EB7954DF9907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31" creationId="{D9409096-1E5C-EC79-341D-5C441C187C47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32" creationId="{777CE375-FF58-EEEB-56CA-EBAF513307F3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33" creationId="{07AE54DF-15F7-AAB2-3F53-E4E98D22B7D0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5" creationId="{AF94B0CC-DCC3-280E-F453-F5D3E04B1A74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6" creationId="{931C5259-CFA4-E1EE-2486-E2CF7637A085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7" creationId="{CA03675A-7420-8D75-2191-C25C03BA6661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8" creationId="{4EBB3A2B-6A93-7E40-7A1C-DCBE11809EE8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9" creationId="{1B3E1C98-F29B-87D7-2D8B-1405393A7801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0" creationId="{90935F30-6F82-3A96-7E37-C176C786B932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1" creationId="{3E3B23C9-A926-F6AC-913D-8226CAF09C5A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2" creationId="{C9FDF121-B7C6-7A3E-6018-823EC4B080F2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3" creationId="{D6B1C7F0-C7D4-CD0E-D162-DE26D7C5E7A0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4" creationId="{1F012276-83BC-E3DE-2B45-3E93CF4BBE7E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5" creationId="{3247158D-2859-7782-000F-EF1C74C6CC29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6" creationId="{002875DD-49FC-7869-4E99-FD38AB8E87E0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7" creationId="{0911F18B-B185-FB89-B4F6-F6868A5E4790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8" creationId="{CB945720-1D88-3794-C4BE-F1B179C83A22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9" creationId="{8DC3EB09-2CEE-C080-D8DB-86B24255BBE9}"/>
          </ac:spMkLst>
        </pc:spChg>
        <pc:spChg chg="mod">
          <ac:chgData name="GATIGNON Émile" userId="4a8046fd-2516-4b57-bf20-0613d1348eb4" providerId="ADAL" clId="{3760FD07-9055-490E-9956-F6139793453A}" dt="2023-05-06T08:05:42.129" v="964"/>
          <ac:spMkLst>
            <pc:docMk/>
            <pc:sldMk cId="2640068634" sldId="312"/>
            <ac:spMk id="51" creationId="{38E50994-CC5C-090A-C92D-2828DDDC0974}"/>
          </ac:spMkLst>
        </pc:spChg>
        <pc:spChg chg="mod">
          <ac:chgData name="GATIGNON Émile" userId="4a8046fd-2516-4b57-bf20-0613d1348eb4" providerId="ADAL" clId="{3760FD07-9055-490E-9956-F6139793453A}" dt="2023-05-06T08:05:42.129" v="964"/>
          <ac:spMkLst>
            <pc:docMk/>
            <pc:sldMk cId="2640068634" sldId="312"/>
            <ac:spMk id="52" creationId="{D0054FFE-C6D2-6629-CE5E-CD37295CEAB9}"/>
          </ac:spMkLst>
        </pc:spChg>
        <pc:spChg chg="mod">
          <ac:chgData name="GATIGNON Émile" userId="4a8046fd-2516-4b57-bf20-0613d1348eb4" providerId="ADAL" clId="{3760FD07-9055-490E-9956-F6139793453A}" dt="2023-05-06T08:05:42.129" v="964"/>
          <ac:spMkLst>
            <pc:docMk/>
            <pc:sldMk cId="2640068634" sldId="312"/>
            <ac:spMk id="53" creationId="{11D0727F-1C79-AEDF-21A8-7F9F0C36BE76}"/>
          </ac:spMkLst>
        </pc:spChg>
        <pc:spChg chg="mod">
          <ac:chgData name="GATIGNON Émile" userId="4a8046fd-2516-4b57-bf20-0613d1348eb4" providerId="ADAL" clId="{3760FD07-9055-490E-9956-F6139793453A}" dt="2023-05-06T08:05:42.129" v="964"/>
          <ac:spMkLst>
            <pc:docMk/>
            <pc:sldMk cId="2640068634" sldId="312"/>
            <ac:spMk id="54" creationId="{8FD315F1-6074-3F08-CE4F-93755FF7CAA0}"/>
          </ac:spMkLst>
        </pc:spChg>
        <pc:spChg chg="mod">
          <ac:chgData name="GATIGNON Émile" userId="4a8046fd-2516-4b57-bf20-0613d1348eb4" providerId="ADAL" clId="{3760FD07-9055-490E-9956-F6139793453A}" dt="2023-05-06T07:51:42.135" v="618" actId="255"/>
          <ac:spMkLst>
            <pc:docMk/>
            <pc:sldMk cId="2640068634" sldId="312"/>
            <ac:spMk id="1730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00:20.987" v="866" actId="1076"/>
          <ac:spMkLst>
            <pc:docMk/>
            <pc:sldMk cId="2640068634" sldId="312"/>
            <ac:spMk id="1731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6:17.618" v="776" actId="20577"/>
          <ac:spMkLst>
            <pc:docMk/>
            <pc:sldMk cId="2640068634" sldId="312"/>
            <ac:spMk id="1753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2:21.169" v="681" actId="20577"/>
          <ac:spMkLst>
            <pc:docMk/>
            <pc:sldMk cId="2640068634" sldId="312"/>
            <ac:spMk id="1754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4:20.284" v="763" actId="404"/>
          <ac:spMkLst>
            <pc:docMk/>
            <pc:sldMk cId="2640068634" sldId="312"/>
            <ac:spMk id="175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5:48.501" v="772" actId="14100"/>
          <ac:spMkLst>
            <pc:docMk/>
            <pc:sldMk cId="2640068634" sldId="312"/>
            <ac:spMk id="1756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8:39.061" v="811" actId="404"/>
          <ac:spMkLst>
            <pc:docMk/>
            <pc:sldMk cId="2640068634" sldId="312"/>
            <ac:spMk id="1757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9:21.260" v="862" actId="20577"/>
          <ac:spMkLst>
            <pc:docMk/>
            <pc:sldMk cId="2640068634" sldId="312"/>
            <ac:spMk id="1758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02:16.797" v="887" actId="1036"/>
          <ac:spMkLst>
            <pc:docMk/>
            <pc:sldMk cId="2640068634" sldId="312"/>
            <ac:spMk id="1759" creationId="{00000000-0000-0000-0000-000000000000}"/>
          </ac:spMkLst>
        </pc:spChg>
        <pc:spChg chg="add del">
          <ac:chgData name="GATIGNON Émile" userId="4a8046fd-2516-4b57-bf20-0613d1348eb4" providerId="ADAL" clId="{3760FD07-9055-490E-9956-F6139793453A}" dt="2023-05-06T08:03:00.155" v="892" actId="478"/>
          <ac:spMkLst>
            <pc:docMk/>
            <pc:sldMk cId="2640068634" sldId="312"/>
            <ac:spMk id="1760" creationId="{00000000-0000-0000-0000-000000000000}"/>
          </ac:spMkLst>
        </pc:spChg>
        <pc:spChg chg="add del">
          <ac:chgData name="GATIGNON Émile" userId="4a8046fd-2516-4b57-bf20-0613d1348eb4" providerId="ADAL" clId="{3760FD07-9055-490E-9956-F6139793453A}" dt="2023-05-06T08:09:43.888" v="993" actId="478"/>
          <ac:spMkLst>
            <pc:docMk/>
            <pc:sldMk cId="2640068634" sldId="312"/>
            <ac:spMk id="1761" creationId="{00000000-0000-0000-0000-000000000000}"/>
          </ac:spMkLst>
        </pc:spChg>
        <pc:grpChg chg="add del mod">
          <ac:chgData name="GATIGNON Émile" userId="4a8046fd-2516-4b57-bf20-0613d1348eb4" providerId="ADAL" clId="{3760FD07-9055-490E-9956-F6139793453A}" dt="2023-05-06T08:09:46.196" v="994" actId="478"/>
          <ac:grpSpMkLst>
            <pc:docMk/>
            <pc:sldMk cId="2640068634" sldId="312"/>
            <ac:grpSpMk id="2" creationId="{143B22DB-C00D-95C8-238D-A147E87C0436}"/>
          </ac:grpSpMkLst>
        </pc:grpChg>
        <pc:grpChg chg="add mod">
          <ac:chgData name="GATIGNON Émile" userId="4a8046fd-2516-4b57-bf20-0613d1348eb4" providerId="ADAL" clId="{3760FD07-9055-490E-9956-F6139793453A}" dt="2023-05-06T08:02:23.482" v="889" actId="1038"/>
          <ac:grpSpMkLst>
            <pc:docMk/>
            <pc:sldMk cId="2640068634" sldId="312"/>
            <ac:grpSpMk id="17" creationId="{1B3D517C-7C7E-7726-4D71-FA36C62F4952}"/>
          </ac:grpSpMkLst>
        </pc:grpChg>
        <pc:grpChg chg="add mod">
          <ac:chgData name="GATIGNON Émile" userId="4a8046fd-2516-4b57-bf20-0613d1348eb4" providerId="ADAL" clId="{3760FD07-9055-490E-9956-F6139793453A}" dt="2023-05-06T08:03:23.881" v="963" actId="1036"/>
          <ac:grpSpMkLst>
            <pc:docMk/>
            <pc:sldMk cId="2640068634" sldId="312"/>
            <ac:grpSpMk id="34" creationId="{DEF0D2CA-973C-7A71-7937-8AB5643F8E00}"/>
          </ac:grpSpMkLst>
        </pc:grpChg>
        <pc:grpChg chg="add mod">
          <ac:chgData name="GATIGNON Émile" userId="4a8046fd-2516-4b57-bf20-0613d1348eb4" providerId="ADAL" clId="{3760FD07-9055-490E-9956-F6139793453A}" dt="2023-05-06T08:10:24.188" v="1013" actId="1037"/>
          <ac:grpSpMkLst>
            <pc:docMk/>
            <pc:sldMk cId="2640068634" sldId="312"/>
            <ac:grpSpMk id="50" creationId="{3B7B7D3B-4603-BB4D-2D6D-6DB44EA68AD9}"/>
          </ac:grpSpMkLst>
        </pc:grpChg>
        <pc:grpChg chg="del">
          <ac:chgData name="GATIGNON Émile" userId="4a8046fd-2516-4b57-bf20-0613d1348eb4" providerId="ADAL" clId="{3760FD07-9055-490E-9956-F6139793453A}" dt="2023-05-06T08:02:00.257" v="884" actId="478"/>
          <ac:grpSpMkLst>
            <pc:docMk/>
            <pc:sldMk cId="2640068634" sldId="312"/>
            <ac:grpSpMk id="1762" creationId="{00000000-0000-0000-0000-000000000000}"/>
          </ac:grpSpMkLst>
        </pc:grpChg>
        <pc:grpChg chg="del">
          <ac:chgData name="GATIGNON Émile" userId="4a8046fd-2516-4b57-bf20-0613d1348eb4" providerId="ADAL" clId="{3760FD07-9055-490E-9956-F6139793453A}" dt="2023-05-06T08:03:02.705" v="893" actId="478"/>
          <ac:grpSpMkLst>
            <pc:docMk/>
            <pc:sldMk cId="2640068634" sldId="312"/>
            <ac:grpSpMk id="1778" creationId="{00000000-0000-0000-0000-000000000000}"/>
          </ac:grpSpMkLst>
        </pc:grpChg>
        <pc:grpChg chg="del">
          <ac:chgData name="GATIGNON Émile" userId="4a8046fd-2516-4b57-bf20-0613d1348eb4" providerId="ADAL" clId="{3760FD07-9055-490E-9956-F6139793453A}" dt="2023-05-06T08:00:59.153" v="877" actId="478"/>
          <ac:grpSpMkLst>
            <pc:docMk/>
            <pc:sldMk cId="2640068634" sldId="312"/>
            <ac:grpSpMk id="1786" creationId="{00000000-0000-0000-0000-000000000000}"/>
          </ac:grpSpMkLst>
        </pc:grpChg>
        <pc:picChg chg="mod">
          <ac:chgData name="GATIGNON Émile" userId="4a8046fd-2516-4b57-bf20-0613d1348eb4" providerId="ADAL" clId="{3760FD07-9055-490E-9956-F6139793453A}" dt="2023-05-06T08:03:05.612" v="895" actId="1076"/>
          <ac:picMkLst>
            <pc:docMk/>
            <pc:sldMk cId="2640068634" sldId="312"/>
            <ac:picMk id="1729" creationId="{00000000-0000-0000-0000-000000000000}"/>
          </ac:picMkLst>
        </pc:picChg>
        <pc:cxnChg chg="mod">
          <ac:chgData name="GATIGNON Émile" userId="4a8046fd-2516-4b57-bf20-0613d1348eb4" providerId="ADAL" clId="{3760FD07-9055-490E-9956-F6139793453A}" dt="2023-05-06T08:02:16.797" v="887" actId="1036"/>
          <ac:cxnSpMkLst>
            <pc:docMk/>
            <pc:sldMk cId="2640068634" sldId="312"/>
            <ac:cxnSpMk id="1803" creationId="{00000000-0000-0000-0000-000000000000}"/>
          </ac:cxnSpMkLst>
        </pc:cxnChg>
        <pc:cxnChg chg="mod">
          <ac:chgData name="GATIGNON Émile" userId="4a8046fd-2516-4b57-bf20-0613d1348eb4" providerId="ADAL" clId="{3760FD07-9055-490E-9956-F6139793453A}" dt="2023-05-06T08:10:02.976" v="996" actId="14100"/>
          <ac:cxnSpMkLst>
            <pc:docMk/>
            <pc:sldMk cId="2640068634" sldId="312"/>
            <ac:cxnSpMk id="1804" creationId="{00000000-0000-0000-0000-000000000000}"/>
          </ac:cxnSpMkLst>
        </pc:cxnChg>
        <pc:cxnChg chg="mod">
          <ac:chgData name="GATIGNON Émile" userId="4a8046fd-2516-4b57-bf20-0613d1348eb4" providerId="ADAL" clId="{3760FD07-9055-490E-9956-F6139793453A}" dt="2023-05-06T08:03:00.155" v="892" actId="478"/>
          <ac:cxnSpMkLst>
            <pc:docMk/>
            <pc:sldMk cId="2640068634" sldId="312"/>
            <ac:cxnSpMk id="1805" creationId="{00000000-0000-0000-0000-000000000000}"/>
          </ac:cxnSpMkLst>
        </pc:cxnChg>
      </pc:sldChg>
      <pc:sldChg chg="addSp delSp modSp mod">
        <pc:chgData name="GATIGNON Émile" userId="4a8046fd-2516-4b57-bf20-0613d1348eb4" providerId="ADAL" clId="{3760FD07-9055-490E-9956-F6139793453A}" dt="2023-05-06T08:18:16.525" v="1165" actId="1076"/>
        <pc:sldMkLst>
          <pc:docMk/>
          <pc:sldMk cId="488270418" sldId="313"/>
        </pc:sldMkLst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" creationId="{55123B65-C0C2-7978-F28F-CDF5AB463D7C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4" creationId="{3918A56A-F43B-F543-2F4E-6A5B8026B879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5" creationId="{8AE01BEA-41C0-99BD-FDEF-B3778EE4BA6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6" creationId="{16066DF1-9E82-3E04-68C2-A5B24FBC7645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7" creationId="{3FC0A5F7-95A8-71DB-E4B2-C662889F52F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8" creationId="{448CBECD-43CD-8E6E-ADF1-1A4543B8FE18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9" creationId="{B2E93CD9-1E0A-0A8D-0DDC-E6B0E8502909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0" creationId="{8947D9C8-720D-5063-7FEF-8C7DC8E9D48E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1" creationId="{75E68E4E-7060-364C-BBD1-A3F08EA8068E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2" creationId="{5F28E5A5-A7C8-3842-217C-4A107BB785F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3" creationId="{918B903F-217F-EB8F-14CE-A37411B147D1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4" creationId="{1C782591-2860-2A57-5781-72F258B42009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5" creationId="{1931D5E9-D565-469B-51E1-192EF0465B2B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6" creationId="{FB1E1F2F-73A2-ED6A-9135-25603EF0A653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7" creationId="{D2C77176-A981-F03B-ABD1-9C1823CCF921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8" creationId="{7966C7A3-9EAB-B409-11E1-95A7D6C9D32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9" creationId="{8B2EF9E0-74A0-D5C7-CD92-73E7E691AB2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0" creationId="{8A2957CB-F6E5-A363-CEC9-2D86C45EE954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1" creationId="{595632F5-F60B-508F-F971-763A971C6CB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2" creationId="{550C61AF-2E8E-10F9-8F93-F6586E2A9E6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3" creationId="{E5257DDD-3323-17DD-D0AB-050C3AF60EED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4" creationId="{C8F69FBE-6BDD-8135-CD96-9DB280A09ECD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5" creationId="{BD6265EA-4EBD-DD1F-6586-14B4D60F9A8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6" creationId="{6E4B54F1-8873-EE39-96A1-E7A6DB7CCB04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7" creationId="{BBA1E55F-DBDD-9CEB-E7E7-6DC3D796FDE2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8" creationId="{E2785ECA-8EC0-A8D1-B838-7B78AEA47E13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9" creationId="{05135849-7BF6-1C35-76E8-76DE58188E58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0" creationId="{8E177138-20DF-B5B3-F515-59BC05B63D98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1" creationId="{1DC0F4DD-5B51-D6EB-2859-1766B91A7B0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2" creationId="{109CADC3-4A9E-0D72-EB73-2E34B46085E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3" creationId="{1832EFE7-F6BF-6939-1118-6E5A02BD321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4" creationId="{BE1C7246-452E-6D12-18FE-6175BF512C3D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5" creationId="{C29BEA01-53A6-FE05-0308-E980F0B471B1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6" creationId="{0EC88545-C05A-0A78-5E5F-8CEAAFED0E83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7" creationId="{9BB0033D-357D-F74A-6512-DDDF054A1C37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8" creationId="{BD4AE5D6-E656-91FB-C7A8-A8F0F2AD2DA7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9" creationId="{B6C572AE-8E4C-DA66-839E-14D3329D38C3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40" creationId="{EBF59551-4C77-11EF-7051-58FE539CFA67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2" creationId="{BDF53A67-47B7-DF48-FA66-89671C0BA8C4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3" creationId="{C7AF7697-413C-7352-AFE8-A62B6D22C527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4" creationId="{8C9B3039-1088-B901-6CD2-40F31265FB70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5" creationId="{88D9DEA9-82C3-827F-17EC-3D295BAE826E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6" creationId="{40C0F1EE-CF85-2656-638B-8ED57ED26B8B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7" creationId="{DBF1CA6C-0CF7-B791-AF2C-18779D379E49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8" creationId="{155A3426-0360-1B0A-4F45-2570BFFAC591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9" creationId="{B487192A-BB69-EA88-C17B-E1776F3BB8D9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50" creationId="{553C40BE-EFFA-7884-DCD3-A422DBC1E10C}"/>
          </ac:spMkLst>
        </pc:spChg>
        <pc:spChg chg="mod">
          <ac:chgData name="GATIGNON Émile" userId="4a8046fd-2516-4b57-bf20-0613d1348eb4" providerId="ADAL" clId="{3760FD07-9055-490E-9956-F6139793453A}" dt="2023-05-06T08:17:40.210" v="1129" actId="1076"/>
          <ac:spMkLst>
            <pc:docMk/>
            <pc:sldMk cId="488270418" sldId="313"/>
            <ac:spMk id="2049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1:16.107" v="1046" actId="1036"/>
          <ac:spMkLst>
            <pc:docMk/>
            <pc:sldMk cId="488270418" sldId="313"/>
            <ac:spMk id="2054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1:22.520" v="1050" actId="1035"/>
          <ac:spMkLst>
            <pc:docMk/>
            <pc:sldMk cId="488270418" sldId="313"/>
            <ac:spMk id="205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1:47.312" v="1051" actId="242"/>
          <ac:spMkLst>
            <pc:docMk/>
            <pc:sldMk cId="488270418" sldId="313"/>
            <ac:spMk id="2063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2:13.525" v="1112" actId="1076"/>
          <ac:spMkLst>
            <pc:docMk/>
            <pc:sldMk cId="488270418" sldId="313"/>
            <ac:spMk id="2064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2:02.692" v="1095" actId="1035"/>
          <ac:spMkLst>
            <pc:docMk/>
            <pc:sldMk cId="488270418" sldId="313"/>
            <ac:spMk id="206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1:08.882" v="1042" actId="20577"/>
          <ac:spMkLst>
            <pc:docMk/>
            <pc:sldMk cId="488270418" sldId="313"/>
            <ac:spMk id="2066" creationId="{00000000-0000-0000-0000-000000000000}"/>
          </ac:spMkLst>
        </pc:spChg>
        <pc:grpChg chg="add del mod">
          <ac:chgData name="GATIGNON Émile" userId="4a8046fd-2516-4b57-bf20-0613d1348eb4" providerId="ADAL" clId="{3760FD07-9055-490E-9956-F6139793453A}" dt="2023-05-06T08:15:23.673" v="1118" actId="478"/>
          <ac:grpSpMkLst>
            <pc:docMk/>
            <pc:sldMk cId="488270418" sldId="313"/>
            <ac:grpSpMk id="2" creationId="{06D849AD-0F70-FC14-2337-10289ABFAA72}"/>
          </ac:grpSpMkLst>
        </pc:grpChg>
        <pc:grpChg chg="add mod">
          <ac:chgData name="GATIGNON Émile" userId="4a8046fd-2516-4b57-bf20-0613d1348eb4" providerId="ADAL" clId="{3760FD07-9055-490E-9956-F6139793453A}" dt="2023-05-06T08:15:28.608" v="1119" actId="1076"/>
          <ac:grpSpMkLst>
            <pc:docMk/>
            <pc:sldMk cId="488270418" sldId="313"/>
            <ac:grpSpMk id="41" creationId="{B2DDE93D-628B-044A-D5C2-07E84606D3F3}"/>
          </ac:grpSpMkLst>
        </pc:grpChg>
        <pc:grpChg chg="del">
          <ac:chgData name="GATIGNON Émile" userId="4a8046fd-2516-4b57-bf20-0613d1348eb4" providerId="ADAL" clId="{3760FD07-9055-490E-9956-F6139793453A}" dt="2023-05-06T08:14:53.060" v="1116" actId="478"/>
          <ac:grpSpMkLst>
            <pc:docMk/>
            <pc:sldMk cId="488270418" sldId="313"/>
            <ac:grpSpMk id="2068" creationId="{00000000-0000-0000-0000-000000000000}"/>
          </ac:grpSpMkLst>
        </pc:grpChg>
        <pc:grpChg chg="mod">
          <ac:chgData name="GATIGNON Émile" userId="4a8046fd-2516-4b57-bf20-0613d1348eb4" providerId="ADAL" clId="{3760FD07-9055-490E-9956-F6139793453A}" dt="2023-05-06T08:18:16.525" v="1165" actId="1076"/>
          <ac:grpSpMkLst>
            <pc:docMk/>
            <pc:sldMk cId="488270418" sldId="313"/>
            <ac:grpSpMk id="2074" creationId="{00000000-0000-0000-0000-000000000000}"/>
          </ac:grpSpMkLst>
        </pc:grpChg>
      </pc:sldChg>
      <pc:sldChg chg="modSp mod modShow">
        <pc:chgData name="GATIGNON Émile" userId="4a8046fd-2516-4b57-bf20-0613d1348eb4" providerId="ADAL" clId="{3760FD07-9055-490E-9956-F6139793453A}" dt="2023-05-06T08:33:55.420" v="1167" actId="1076"/>
        <pc:sldMkLst>
          <pc:docMk/>
          <pc:sldMk cId="3394095270" sldId="315"/>
        </pc:sldMkLst>
        <pc:picChg chg="mod">
          <ac:chgData name="GATIGNON Émile" userId="4a8046fd-2516-4b57-bf20-0613d1348eb4" providerId="ADAL" clId="{3760FD07-9055-490E-9956-F6139793453A}" dt="2023-05-06T08:33:55.420" v="1167" actId="1076"/>
          <ac:picMkLst>
            <pc:docMk/>
            <pc:sldMk cId="3394095270" sldId="315"/>
            <ac:picMk id="1976" creationId="{00000000-0000-0000-0000-000000000000}"/>
          </ac:picMkLst>
        </pc:picChg>
      </pc:sldChg>
      <pc:sldChg chg="modSp mod">
        <pc:chgData name="GATIGNON Émile" userId="4a8046fd-2516-4b57-bf20-0613d1348eb4" providerId="ADAL" clId="{3760FD07-9055-490E-9956-F6139793453A}" dt="2023-05-06T08:40:41.525" v="1169" actId="790"/>
        <pc:sldMkLst>
          <pc:docMk/>
          <pc:sldMk cId="3836768074" sldId="316"/>
        </pc:sldMkLst>
        <pc:graphicFrameChg chg="modGraphic">
          <ac:chgData name="GATIGNON Émile" userId="4a8046fd-2516-4b57-bf20-0613d1348eb4" providerId="ADAL" clId="{3760FD07-9055-490E-9956-F6139793453A}" dt="2023-05-06T08:40:41.525" v="1169" actId="790"/>
          <ac:graphicFrameMkLst>
            <pc:docMk/>
            <pc:sldMk cId="3836768074" sldId="316"/>
            <ac:graphicFrameMk id="1965" creationId="{00000000-0000-0000-0000-000000000000}"/>
          </ac:graphicFrameMkLst>
        </pc:graphicFrameChg>
      </pc:sldChg>
      <pc:sldChg chg="modSp mod">
        <pc:chgData name="GATIGNON Émile" userId="4a8046fd-2516-4b57-bf20-0613d1348eb4" providerId="ADAL" clId="{3760FD07-9055-490E-9956-F6139793453A}" dt="2023-05-09T08:35:58.608" v="1605" actId="20577"/>
        <pc:sldMkLst>
          <pc:docMk/>
          <pc:sldMk cId="4162021045" sldId="317"/>
        </pc:sldMkLst>
        <pc:graphicFrameChg chg="mod modGraphic">
          <ac:chgData name="GATIGNON Émile" userId="4a8046fd-2516-4b57-bf20-0613d1348eb4" providerId="ADAL" clId="{3760FD07-9055-490E-9956-F6139793453A}" dt="2023-05-09T08:35:58.608" v="1605" actId="20577"/>
          <ac:graphicFrameMkLst>
            <pc:docMk/>
            <pc:sldMk cId="4162021045" sldId="317"/>
            <ac:graphicFrameMk id="1965" creationId="{00000000-0000-0000-0000-000000000000}"/>
          </ac:graphicFrameMkLst>
        </pc:graphicFrameChg>
      </pc:sldChg>
      <pc:sldChg chg="addSp delSp modSp add mod modShow">
        <pc:chgData name="GATIGNON Émile" userId="4a8046fd-2516-4b57-bf20-0613d1348eb4" providerId="ADAL" clId="{3760FD07-9055-490E-9956-F6139793453A}" dt="2023-05-06T08:46:27.323" v="1306" actId="1076"/>
        <pc:sldMkLst>
          <pc:docMk/>
          <pc:sldMk cId="282500877" sldId="318"/>
        </pc:sldMkLst>
        <pc:spChg chg="add del mod">
          <ac:chgData name="GATIGNON Émile" userId="4a8046fd-2516-4b57-bf20-0613d1348eb4" providerId="ADAL" clId="{3760FD07-9055-490E-9956-F6139793453A}" dt="2023-05-06T08:41:49.705" v="1182" actId="478"/>
          <ac:spMkLst>
            <pc:docMk/>
            <pc:sldMk cId="282500877" sldId="318"/>
            <ac:spMk id="2" creationId="{2DFAA6FD-5AAE-1133-AE08-097D1522D697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4" creationId="{A48B12B3-C53A-1800-D4E3-CA556FE6687B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5" creationId="{312DF392-F847-4837-B352-ECF16AA53FBE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6" creationId="{7F5A22B7-4104-C151-4B9A-023923FD47AA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7" creationId="{6235A4BC-A1B7-D4EE-2B43-822687832200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8" creationId="{0F51B791-F5C0-C6A8-E664-ADDF1A12E179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9" creationId="{A7100758-C950-CB44-CC37-152B87DAADAE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0" creationId="{BDEC0EE0-CD68-0B9E-1A2F-04A3359D3CE4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1" creationId="{4BC71EC9-3A93-FF8F-45CA-17F6F82FB72F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2" creationId="{3F2C7DA0-983B-108F-DEB9-519B73AF608A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3" creationId="{7BA9D3E3-C118-D77D-B3D1-B0E515A168BF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4" creationId="{8BFEB4BB-2F0C-9134-BE60-82CE74786166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5" creationId="{35AD5CD4-ACD0-78D2-0D2F-FB05B9524D26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6" creationId="{F243F3F4-1B3A-EA42-4DFC-A2579ECE7BD0}"/>
          </ac:spMkLst>
        </pc:spChg>
        <pc:spChg chg="add mod ord">
          <ac:chgData name="GATIGNON Émile" userId="4a8046fd-2516-4b57-bf20-0613d1348eb4" providerId="ADAL" clId="{3760FD07-9055-490E-9956-F6139793453A}" dt="2023-05-06T08:45:23.186" v="1214" actId="167"/>
          <ac:spMkLst>
            <pc:docMk/>
            <pc:sldMk cId="282500877" sldId="318"/>
            <ac:spMk id="17" creationId="{695F25CD-C2C7-F636-239F-4A8DE15ABFD8}"/>
          </ac:spMkLst>
        </pc:spChg>
        <pc:spChg chg="mod">
          <ac:chgData name="GATIGNON Émile" userId="4a8046fd-2516-4b57-bf20-0613d1348eb4" providerId="ADAL" clId="{3760FD07-9055-490E-9956-F6139793453A}" dt="2023-05-06T08:46:18.211" v="1253" actId="1035"/>
          <ac:spMkLst>
            <pc:docMk/>
            <pc:sldMk cId="282500877" sldId="318"/>
            <ac:spMk id="2264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46:27.323" v="1306" actId="1076"/>
          <ac:spMkLst>
            <pc:docMk/>
            <pc:sldMk cId="282500877" sldId="318"/>
            <ac:spMk id="226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46:18.211" v="1253" actId="1035"/>
          <ac:spMkLst>
            <pc:docMk/>
            <pc:sldMk cId="282500877" sldId="318"/>
            <ac:spMk id="2266" creationId="{00000000-0000-0000-0000-000000000000}"/>
          </ac:spMkLst>
        </pc:spChg>
        <pc:spChg chg="del">
          <ac:chgData name="GATIGNON Émile" userId="4a8046fd-2516-4b57-bf20-0613d1348eb4" providerId="ADAL" clId="{3760FD07-9055-490E-9956-F6139793453A}" dt="2023-05-06T08:43:23.541" v="1203" actId="478"/>
          <ac:spMkLst>
            <pc:docMk/>
            <pc:sldMk cId="282500877" sldId="318"/>
            <ac:spMk id="2267" creationId="{00000000-0000-0000-0000-000000000000}"/>
          </ac:spMkLst>
        </pc:spChg>
        <pc:spChg chg="del">
          <ac:chgData name="GATIGNON Émile" userId="4a8046fd-2516-4b57-bf20-0613d1348eb4" providerId="ADAL" clId="{3760FD07-9055-490E-9956-F6139793453A}" dt="2023-05-06T08:41:16.302" v="1175" actId="478"/>
          <ac:spMkLst>
            <pc:docMk/>
            <pc:sldMk cId="282500877" sldId="318"/>
            <ac:spMk id="2273" creationId="{00000000-0000-0000-0000-000000000000}"/>
          </ac:spMkLst>
        </pc:spChg>
        <pc:spChg chg="del">
          <ac:chgData name="GATIGNON Émile" userId="4a8046fd-2516-4b57-bf20-0613d1348eb4" providerId="ADAL" clId="{3760FD07-9055-490E-9956-F6139793453A}" dt="2023-05-06T08:41:17.141" v="1176" actId="478"/>
          <ac:spMkLst>
            <pc:docMk/>
            <pc:sldMk cId="282500877" sldId="318"/>
            <ac:spMk id="2274" creationId="{00000000-0000-0000-0000-000000000000}"/>
          </ac:spMkLst>
        </pc:spChg>
        <pc:spChg chg="del">
          <ac:chgData name="GATIGNON Émile" userId="4a8046fd-2516-4b57-bf20-0613d1348eb4" providerId="ADAL" clId="{3760FD07-9055-490E-9956-F6139793453A}" dt="2023-05-06T08:41:14.443" v="1173" actId="478"/>
          <ac:spMkLst>
            <pc:docMk/>
            <pc:sldMk cId="282500877" sldId="318"/>
            <ac:spMk id="2275" creationId="{00000000-0000-0000-0000-000000000000}"/>
          </ac:spMkLst>
        </pc:spChg>
        <pc:grpChg chg="add mod">
          <ac:chgData name="GATIGNON Émile" userId="4a8046fd-2516-4b57-bf20-0613d1348eb4" providerId="ADAL" clId="{3760FD07-9055-490E-9956-F6139793453A}" dt="2023-05-06T08:46:21.793" v="1282" actId="1036"/>
          <ac:grpSpMkLst>
            <pc:docMk/>
            <pc:sldMk cId="282500877" sldId="318"/>
            <ac:grpSpMk id="3" creationId="{9AEDDFB8-C4F7-9B08-4001-D9B7E36872E7}"/>
          </ac:grpSpMkLst>
        </pc:grpChg>
        <pc:grpChg chg="del">
          <ac:chgData name="GATIGNON Émile" userId="4a8046fd-2516-4b57-bf20-0613d1348eb4" providerId="ADAL" clId="{3760FD07-9055-490E-9956-F6139793453A}" dt="2023-05-06T08:41:18.657" v="1177" actId="478"/>
          <ac:grpSpMkLst>
            <pc:docMk/>
            <pc:sldMk cId="282500877" sldId="318"/>
            <ac:grpSpMk id="2268" creationId="{00000000-0000-0000-0000-000000000000}"/>
          </ac:grpSpMkLst>
        </pc:grpChg>
        <pc:grpChg chg="del">
          <ac:chgData name="GATIGNON Émile" userId="4a8046fd-2516-4b57-bf20-0613d1348eb4" providerId="ADAL" clId="{3760FD07-9055-490E-9956-F6139793453A}" dt="2023-05-06T08:41:14.961" v="1174" actId="478"/>
          <ac:grpSpMkLst>
            <pc:docMk/>
            <pc:sldMk cId="282500877" sldId="318"/>
            <ac:grpSpMk id="2276" creationId="{00000000-0000-0000-0000-000000000000}"/>
          </ac:grpSpMkLst>
        </pc:grpChg>
        <pc:picChg chg="mod">
          <ac:chgData name="GATIGNON Émile" userId="4a8046fd-2516-4b57-bf20-0613d1348eb4" providerId="ADAL" clId="{3760FD07-9055-490E-9956-F6139793453A}" dt="2023-05-06T08:42:21.048" v="1189" actId="1076"/>
          <ac:picMkLst>
            <pc:docMk/>
            <pc:sldMk cId="282500877" sldId="318"/>
            <ac:picMk id="2283" creationId="{00000000-0000-0000-0000-000000000000}"/>
          </ac:picMkLst>
        </pc:picChg>
      </pc:sldChg>
    </pc:docChg>
  </pc:docChgLst>
  <pc:docChgLst>
    <pc:chgData name="RAMPONT Martin" userId="222bacd2-4d09-42b5-a142-c25e2fdbbf56" providerId="ADAL" clId="{EA9AD1A2-20DF-449B-AC7A-E68779D0F105}"/>
    <pc:docChg chg="undo custSel addSld delSld modSld sldOrd">
      <pc:chgData name="RAMPONT Martin" userId="222bacd2-4d09-42b5-a142-c25e2fdbbf56" providerId="ADAL" clId="{EA9AD1A2-20DF-449B-AC7A-E68779D0F105}" dt="2023-06-20T14:56:59.062" v="1533" actId="20577"/>
      <pc:docMkLst>
        <pc:docMk/>
      </pc:docMkLst>
      <pc:sldChg chg="modSp add del mod">
        <pc:chgData name="RAMPONT Martin" userId="222bacd2-4d09-42b5-a142-c25e2fdbbf56" providerId="ADAL" clId="{EA9AD1A2-20DF-449B-AC7A-E68779D0F105}" dt="2023-06-20T14:10:29.781" v="381" actId="47"/>
        <pc:sldMkLst>
          <pc:docMk/>
          <pc:sldMk cId="0" sldId="259"/>
        </pc:sldMkLst>
        <pc:spChg chg="mod">
          <ac:chgData name="RAMPONT Martin" userId="222bacd2-4d09-42b5-a142-c25e2fdbbf56" providerId="ADAL" clId="{EA9AD1A2-20DF-449B-AC7A-E68779D0F105}" dt="2023-06-20T14:04:50.643" v="227" actId="14100"/>
          <ac:spMkLst>
            <pc:docMk/>
            <pc:sldMk cId="0" sldId="259"/>
            <ac:spMk id="1303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8:54.943" v="336" actId="21"/>
          <ac:spMkLst>
            <pc:docMk/>
            <pc:sldMk cId="0" sldId="259"/>
            <ac:spMk id="1304" creationId="{00000000-0000-0000-0000-000000000000}"/>
          </ac:spMkLst>
        </pc:spChg>
      </pc:sldChg>
      <pc:sldChg chg="modSp add mod">
        <pc:chgData name="RAMPONT Martin" userId="222bacd2-4d09-42b5-a142-c25e2fdbbf56" providerId="ADAL" clId="{EA9AD1A2-20DF-449B-AC7A-E68779D0F105}" dt="2023-06-20T14:12:38.135" v="427" actId="20577"/>
        <pc:sldMkLst>
          <pc:docMk/>
          <pc:sldMk cId="0" sldId="264"/>
        </pc:sldMkLst>
        <pc:spChg chg="mod">
          <ac:chgData name="RAMPONT Martin" userId="222bacd2-4d09-42b5-a142-c25e2fdbbf56" providerId="ADAL" clId="{EA9AD1A2-20DF-449B-AC7A-E68779D0F105}" dt="2023-06-20T14:08:48.601" v="335"/>
          <ac:spMkLst>
            <pc:docMk/>
            <pc:sldMk cId="0" sldId="264"/>
            <ac:spMk id="1445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12:38.135" v="427" actId="20577"/>
          <ac:spMkLst>
            <pc:docMk/>
            <pc:sldMk cId="0" sldId="264"/>
            <ac:spMk id="144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9:27.622" v="369" actId="20577"/>
          <ac:spMkLst>
            <pc:docMk/>
            <pc:sldMk cId="0" sldId="264"/>
            <ac:spMk id="1447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9:51.757" v="379" actId="20577"/>
          <ac:spMkLst>
            <pc:docMk/>
            <pc:sldMk cId="0" sldId="264"/>
            <ac:spMk id="1448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8:58.646" v="337"/>
          <ac:spMkLst>
            <pc:docMk/>
            <pc:sldMk cId="0" sldId="264"/>
            <ac:spMk id="1449" creationId="{00000000-0000-0000-0000-000000000000}"/>
          </ac:spMkLst>
        </pc:spChg>
      </pc:sldChg>
      <pc:sldChg chg="addSp delSp modSp add mod modNotes">
        <pc:chgData name="RAMPONT Martin" userId="222bacd2-4d09-42b5-a142-c25e2fdbbf56" providerId="ADAL" clId="{EA9AD1A2-20DF-449B-AC7A-E68779D0F105}" dt="2023-06-20T14:29:13.319" v="722" actId="1076"/>
        <pc:sldMkLst>
          <pc:docMk/>
          <pc:sldMk cId="0" sldId="274"/>
        </pc:sldMkLst>
        <pc:spChg chg="add mod">
          <ac:chgData name="RAMPONT Martin" userId="222bacd2-4d09-42b5-a142-c25e2fdbbf56" providerId="ADAL" clId="{EA9AD1A2-20DF-449B-AC7A-E68779D0F105}" dt="2023-06-20T14:17:57.879" v="487"/>
          <ac:spMkLst>
            <pc:docMk/>
            <pc:sldMk cId="0" sldId="274"/>
            <ac:spMk id="4" creationId="{1B2D538B-2980-4C91-F5B2-D50C3E8D3D9C}"/>
          </ac:spMkLst>
        </pc:spChg>
        <pc:spChg chg="add del mod">
          <ac:chgData name="RAMPONT Martin" userId="222bacd2-4d09-42b5-a142-c25e2fdbbf56" providerId="ADAL" clId="{EA9AD1A2-20DF-449B-AC7A-E68779D0F105}" dt="2023-06-20T14:18:30.303" v="493" actId="478"/>
          <ac:spMkLst>
            <pc:docMk/>
            <pc:sldMk cId="0" sldId="274"/>
            <ac:spMk id="6" creationId="{3E32624C-3FFB-06C7-3B81-B7FD9CEB8FF9}"/>
          </ac:spMkLst>
        </pc:spChg>
        <pc:spChg chg="add del mod">
          <ac:chgData name="RAMPONT Martin" userId="222bacd2-4d09-42b5-a142-c25e2fdbbf56" providerId="ADAL" clId="{EA9AD1A2-20DF-449B-AC7A-E68779D0F105}" dt="2023-06-20T14:27:04.731" v="690" actId="478"/>
          <ac:spMkLst>
            <pc:docMk/>
            <pc:sldMk cId="0" sldId="274"/>
            <ac:spMk id="12" creationId="{AB098DE3-7BA5-797A-8534-5C26029713F1}"/>
          </ac:spMkLst>
        </pc:spChg>
        <pc:spChg chg="mod">
          <ac:chgData name="RAMPONT Martin" userId="222bacd2-4d09-42b5-a142-c25e2fdbbf56" providerId="ADAL" clId="{EA9AD1A2-20DF-449B-AC7A-E68779D0F105}" dt="2023-06-20T14:18:38.690" v="502" actId="20577"/>
          <ac:spMkLst>
            <pc:docMk/>
            <pc:sldMk cId="0" sldId="274"/>
            <ac:spMk id="1856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8:27.008" v="492" actId="478"/>
          <ac:spMkLst>
            <pc:docMk/>
            <pc:sldMk cId="0" sldId="274"/>
            <ac:spMk id="1857" creationId="{00000000-0000-0000-0000-000000000000}"/>
          </ac:spMkLst>
        </pc:spChg>
        <pc:grpChg chg="add mod">
          <ac:chgData name="RAMPONT Martin" userId="222bacd2-4d09-42b5-a142-c25e2fdbbf56" providerId="ADAL" clId="{EA9AD1A2-20DF-449B-AC7A-E68779D0F105}" dt="2023-06-20T14:29:07.429" v="721" actId="1036"/>
          <ac:grpSpMkLst>
            <pc:docMk/>
            <pc:sldMk cId="0" sldId="274"/>
            <ac:grpSpMk id="2" creationId="{2B49896D-4EE9-7548-41CC-A58FE890F7AC}"/>
          </ac:grpSpMkLst>
        </pc:grpChg>
        <pc:graphicFrameChg chg="add del">
          <ac:chgData name="RAMPONT Martin" userId="222bacd2-4d09-42b5-a142-c25e2fdbbf56" providerId="ADAL" clId="{EA9AD1A2-20DF-449B-AC7A-E68779D0F105}" dt="2023-06-20T14:25:19.579" v="627" actId="478"/>
          <ac:graphicFrameMkLst>
            <pc:docMk/>
            <pc:sldMk cId="0" sldId="274"/>
            <ac:graphicFrameMk id="13" creationId="{D3DD71C1-1D2B-0294-0717-D52DB2E51E7F}"/>
          </ac:graphicFrameMkLst>
        </pc:graphicFrameChg>
        <pc:graphicFrameChg chg="add mod modGraphic">
          <ac:chgData name="RAMPONT Martin" userId="222bacd2-4d09-42b5-a142-c25e2fdbbf56" providerId="ADAL" clId="{EA9AD1A2-20DF-449B-AC7A-E68779D0F105}" dt="2023-06-20T14:29:13.319" v="722" actId="1076"/>
          <ac:graphicFrameMkLst>
            <pc:docMk/>
            <pc:sldMk cId="0" sldId="274"/>
            <ac:graphicFrameMk id="14" creationId="{107469F6-87D5-AE49-8E81-47D92409725E}"/>
          </ac:graphicFrameMkLst>
        </pc:graphicFrameChg>
        <pc:picChg chg="add mod">
          <ac:chgData name="RAMPONT Martin" userId="222bacd2-4d09-42b5-a142-c25e2fdbbf56" providerId="ADAL" clId="{EA9AD1A2-20DF-449B-AC7A-E68779D0F105}" dt="2023-06-20T14:17:57.879" v="487"/>
          <ac:picMkLst>
            <pc:docMk/>
            <pc:sldMk cId="0" sldId="274"/>
            <ac:picMk id="3" creationId="{C879DF8F-DA23-04CB-9242-AC4BCDF27D45}"/>
          </ac:picMkLst>
        </pc:picChg>
        <pc:cxnChg chg="add mod">
          <ac:chgData name="RAMPONT Martin" userId="222bacd2-4d09-42b5-a142-c25e2fdbbf56" providerId="ADAL" clId="{EA9AD1A2-20DF-449B-AC7A-E68779D0F105}" dt="2023-06-20T14:29:07.429" v="721" actId="1036"/>
          <ac:cxnSpMkLst>
            <pc:docMk/>
            <pc:sldMk cId="0" sldId="274"/>
            <ac:cxnSpMk id="8" creationId="{3FE9ED6B-A255-0DA8-B3DA-8B207EC99AC9}"/>
          </ac:cxnSpMkLst>
        </pc:cxnChg>
        <pc:cxnChg chg="add mod">
          <ac:chgData name="RAMPONT Martin" userId="222bacd2-4d09-42b5-a142-c25e2fdbbf56" providerId="ADAL" clId="{EA9AD1A2-20DF-449B-AC7A-E68779D0F105}" dt="2023-06-20T14:29:07.429" v="721" actId="1036"/>
          <ac:cxnSpMkLst>
            <pc:docMk/>
            <pc:sldMk cId="0" sldId="274"/>
            <ac:cxnSpMk id="9" creationId="{15F05CF9-2D12-DE61-9AA2-4E08E35FCA80}"/>
          </ac:cxnSpMkLst>
        </pc:cxnChg>
        <pc:cxnChg chg="add mod">
          <ac:chgData name="RAMPONT Martin" userId="222bacd2-4d09-42b5-a142-c25e2fdbbf56" providerId="ADAL" clId="{EA9AD1A2-20DF-449B-AC7A-E68779D0F105}" dt="2023-06-20T14:29:07.429" v="721" actId="1036"/>
          <ac:cxnSpMkLst>
            <pc:docMk/>
            <pc:sldMk cId="0" sldId="274"/>
            <ac:cxnSpMk id="11" creationId="{6DD24C55-3F1B-44E3-8F37-95DFC1799F0C}"/>
          </ac:cxnSpMkLst>
        </pc:cxnChg>
      </pc:sldChg>
      <pc:sldChg chg="addSp modSp add mod">
        <pc:chgData name="RAMPONT Martin" userId="222bacd2-4d09-42b5-a142-c25e2fdbbf56" providerId="ADAL" clId="{EA9AD1A2-20DF-449B-AC7A-E68779D0F105}" dt="2023-06-20T14:56:12.781" v="1525" actId="14100"/>
        <pc:sldMkLst>
          <pc:docMk/>
          <pc:sldMk cId="0" sldId="275"/>
        </pc:sldMkLst>
        <pc:spChg chg="mod">
          <ac:chgData name="RAMPONT Martin" userId="222bacd2-4d09-42b5-a142-c25e2fdbbf56" providerId="ADAL" clId="{EA9AD1A2-20DF-449B-AC7A-E68779D0F105}" dt="2023-06-20T14:50:38.944" v="1277" actId="20577"/>
          <ac:spMkLst>
            <pc:docMk/>
            <pc:sldMk cId="0" sldId="275"/>
            <ac:spMk id="1883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50:48.145" v="1300" actId="20577"/>
          <ac:spMkLst>
            <pc:docMk/>
            <pc:sldMk cId="0" sldId="275"/>
            <ac:spMk id="1884" creationId="{00000000-0000-0000-0000-000000000000}"/>
          </ac:spMkLst>
        </pc:spChg>
        <pc:picChg chg="add mod modCrop">
          <ac:chgData name="RAMPONT Martin" userId="222bacd2-4d09-42b5-a142-c25e2fdbbf56" providerId="ADAL" clId="{EA9AD1A2-20DF-449B-AC7A-E68779D0F105}" dt="2023-06-20T14:56:12.781" v="1525" actId="14100"/>
          <ac:picMkLst>
            <pc:docMk/>
            <pc:sldMk cId="0" sldId="275"/>
            <ac:picMk id="2" creationId="{A6A9BF16-FED0-CF72-DE82-CF2FF610EBFE}"/>
          </ac:picMkLst>
        </pc:picChg>
      </pc:sldChg>
      <pc:sldChg chg="modSp mod">
        <pc:chgData name="RAMPONT Martin" userId="222bacd2-4d09-42b5-a142-c25e2fdbbf56" providerId="ADAL" clId="{EA9AD1A2-20DF-449B-AC7A-E68779D0F105}" dt="2023-06-20T13:57:28.555" v="52" actId="20577"/>
        <pc:sldMkLst>
          <pc:docMk/>
          <pc:sldMk cId="4162021045" sldId="317"/>
        </pc:sldMkLst>
        <pc:graphicFrameChg chg="modGraphic">
          <ac:chgData name="RAMPONT Martin" userId="222bacd2-4d09-42b5-a142-c25e2fdbbf56" providerId="ADAL" clId="{EA9AD1A2-20DF-449B-AC7A-E68779D0F105}" dt="2023-06-20T13:57:28.555" v="52" actId="20577"/>
          <ac:graphicFrameMkLst>
            <pc:docMk/>
            <pc:sldMk cId="4162021045" sldId="317"/>
            <ac:graphicFrameMk id="1965" creationId="{00000000-0000-0000-0000-000000000000}"/>
          </ac:graphicFrameMkLst>
        </pc:graphicFrameChg>
      </pc:sldChg>
      <pc:sldChg chg="modSp add mod ord">
        <pc:chgData name="RAMPONT Martin" userId="222bacd2-4d09-42b5-a142-c25e2fdbbf56" providerId="ADAL" clId="{EA9AD1A2-20DF-449B-AC7A-E68779D0F105}" dt="2023-06-20T14:06:19.664" v="297" actId="20577"/>
        <pc:sldMkLst>
          <pc:docMk/>
          <pc:sldMk cId="677523385" sldId="319"/>
        </pc:sldMkLst>
        <pc:spChg chg="mod">
          <ac:chgData name="RAMPONT Martin" userId="222bacd2-4d09-42b5-a142-c25e2fdbbf56" providerId="ADAL" clId="{EA9AD1A2-20DF-449B-AC7A-E68779D0F105}" dt="2023-06-20T14:02:51.391" v="167" actId="20577"/>
          <ac:spMkLst>
            <pc:docMk/>
            <pc:sldMk cId="677523385" sldId="319"/>
            <ac:spMk id="1385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6:19.664" v="297" actId="20577"/>
          <ac:spMkLst>
            <pc:docMk/>
            <pc:sldMk cId="677523385" sldId="319"/>
            <ac:spMk id="138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6:03.278" v="251" actId="20577"/>
          <ac:spMkLst>
            <pc:docMk/>
            <pc:sldMk cId="677523385" sldId="319"/>
            <ac:spMk id="1391" creationId="{00000000-0000-0000-0000-000000000000}"/>
          </ac:spMkLst>
        </pc:spChg>
      </pc:sldChg>
      <pc:sldChg chg="addSp delSp modSp add mod">
        <pc:chgData name="RAMPONT Martin" userId="222bacd2-4d09-42b5-a142-c25e2fdbbf56" providerId="ADAL" clId="{EA9AD1A2-20DF-449B-AC7A-E68779D0F105}" dt="2023-06-20T14:56:52.939" v="1531" actId="478"/>
        <pc:sldMkLst>
          <pc:docMk/>
          <pc:sldMk cId="1674024034" sldId="320"/>
        </pc:sldMkLst>
        <pc:spChg chg="add del mod">
          <ac:chgData name="RAMPONT Martin" userId="222bacd2-4d09-42b5-a142-c25e2fdbbf56" providerId="ADAL" clId="{EA9AD1A2-20DF-449B-AC7A-E68779D0F105}" dt="2023-06-20T14:56:52.939" v="1531" actId="478"/>
          <ac:spMkLst>
            <pc:docMk/>
            <pc:sldMk cId="1674024034" sldId="320"/>
            <ac:spMk id="4" creationId="{1E99F43B-F8BC-ED0D-CD63-581F0F3E02A5}"/>
          </ac:spMkLst>
        </pc:spChg>
        <pc:spChg chg="mod">
          <ac:chgData name="RAMPONT Martin" userId="222bacd2-4d09-42b5-a142-c25e2fdbbf56" providerId="ADAL" clId="{EA9AD1A2-20DF-449B-AC7A-E68779D0F105}" dt="2023-06-20T14:56:48.531" v="1529" actId="20577"/>
          <ac:spMkLst>
            <pc:docMk/>
            <pc:sldMk cId="1674024034" sldId="320"/>
            <ac:spMk id="1385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56:51.034" v="1530" actId="478"/>
          <ac:spMkLst>
            <pc:docMk/>
            <pc:sldMk cId="1674024034" sldId="320"/>
            <ac:spMk id="138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3:58:02.060" v="67" actId="20577"/>
          <ac:spMkLst>
            <pc:docMk/>
            <pc:sldMk cId="1674024034" sldId="320"/>
            <ac:spMk id="1391" creationId="{00000000-0000-0000-0000-000000000000}"/>
          </ac:spMkLst>
        </pc:spChg>
      </pc:sldChg>
      <pc:sldChg chg="addSp delSp modSp add mod">
        <pc:chgData name="RAMPONT Martin" userId="222bacd2-4d09-42b5-a142-c25e2fdbbf56" providerId="ADAL" clId="{EA9AD1A2-20DF-449B-AC7A-E68779D0F105}" dt="2023-06-20T14:56:59.062" v="1533" actId="20577"/>
        <pc:sldMkLst>
          <pc:docMk/>
          <pc:sldMk cId="2178455482" sldId="321"/>
        </pc:sldMkLst>
        <pc:spChg chg="add mod">
          <ac:chgData name="RAMPONT Martin" userId="222bacd2-4d09-42b5-a142-c25e2fdbbf56" providerId="ADAL" clId="{EA9AD1A2-20DF-449B-AC7A-E68779D0F105}" dt="2023-06-20T14:51:51.812" v="1302" actId="478"/>
          <ac:spMkLst>
            <pc:docMk/>
            <pc:sldMk cId="2178455482" sldId="321"/>
            <ac:spMk id="4" creationId="{579677F1-D5B8-89BC-6479-6CCBA3F52890}"/>
          </ac:spMkLst>
        </pc:spChg>
        <pc:spChg chg="add del mod">
          <ac:chgData name="RAMPONT Martin" userId="222bacd2-4d09-42b5-a142-c25e2fdbbf56" providerId="ADAL" clId="{EA9AD1A2-20DF-449B-AC7A-E68779D0F105}" dt="2023-06-20T14:55:10.550" v="1509"/>
          <ac:spMkLst>
            <pc:docMk/>
            <pc:sldMk cId="2178455482" sldId="321"/>
            <ac:spMk id="5" creationId="{FD7C94EA-5A04-40BB-4612-3ABA935F171E}"/>
          </ac:spMkLst>
        </pc:spChg>
        <pc:spChg chg="mod">
          <ac:chgData name="RAMPONT Martin" userId="222bacd2-4d09-42b5-a142-c25e2fdbbf56" providerId="ADAL" clId="{EA9AD1A2-20DF-449B-AC7A-E68779D0F105}" dt="2023-06-20T14:56:59.062" v="1533" actId="20577"/>
          <ac:spMkLst>
            <pc:docMk/>
            <pc:sldMk cId="2178455482" sldId="321"/>
            <ac:spMk id="1385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51:51.812" v="1302" actId="478"/>
          <ac:spMkLst>
            <pc:docMk/>
            <pc:sldMk cId="2178455482" sldId="321"/>
            <ac:spMk id="138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3:58:14.245" v="80" actId="20577"/>
          <ac:spMkLst>
            <pc:docMk/>
            <pc:sldMk cId="2178455482" sldId="321"/>
            <ac:spMk id="1391" creationId="{00000000-0000-0000-0000-000000000000}"/>
          </ac:spMkLst>
        </pc:spChg>
      </pc:sldChg>
      <pc:sldChg chg="addSp delSp modSp add mod ord">
        <pc:chgData name="RAMPONT Martin" userId="222bacd2-4d09-42b5-a142-c25e2fdbbf56" providerId="ADAL" clId="{EA9AD1A2-20DF-449B-AC7A-E68779D0F105}" dt="2023-06-20T14:39:46.136" v="1031" actId="1076"/>
        <pc:sldMkLst>
          <pc:docMk/>
          <pc:sldMk cId="3073579782" sldId="322"/>
        </pc:sldMkLst>
        <pc:spChg chg="add mod">
          <ac:chgData name="RAMPONT Martin" userId="222bacd2-4d09-42b5-a142-c25e2fdbbf56" providerId="ADAL" clId="{EA9AD1A2-20DF-449B-AC7A-E68779D0F105}" dt="2023-06-20T14:31:34.988" v="785" actId="164"/>
          <ac:spMkLst>
            <pc:docMk/>
            <pc:sldMk cId="3073579782" sldId="322"/>
            <ac:spMk id="4" creationId="{F33D11F1-51EA-B7F2-C732-3E0FC2AE8E36}"/>
          </ac:spMkLst>
        </pc:spChg>
        <pc:spChg chg="add mod">
          <ac:chgData name="RAMPONT Martin" userId="222bacd2-4d09-42b5-a142-c25e2fdbbf56" providerId="ADAL" clId="{EA9AD1A2-20DF-449B-AC7A-E68779D0F105}" dt="2023-06-20T14:31:34.988" v="785" actId="164"/>
          <ac:spMkLst>
            <pc:docMk/>
            <pc:sldMk cId="3073579782" sldId="322"/>
            <ac:spMk id="5" creationId="{90B97404-E042-6797-C058-C56F87FB212E}"/>
          </ac:spMkLst>
        </pc:spChg>
        <pc:spChg chg="add mod">
          <ac:chgData name="RAMPONT Martin" userId="222bacd2-4d09-42b5-a142-c25e2fdbbf56" providerId="ADAL" clId="{EA9AD1A2-20DF-449B-AC7A-E68779D0F105}" dt="2023-06-20T14:31:34.988" v="785" actId="164"/>
          <ac:spMkLst>
            <pc:docMk/>
            <pc:sldMk cId="3073579782" sldId="322"/>
            <ac:spMk id="6" creationId="{1D989072-AC17-6CB0-02DD-3A8E334EE745}"/>
          </ac:spMkLst>
        </pc:spChg>
        <pc:spChg chg="add mod">
          <ac:chgData name="RAMPONT Martin" userId="222bacd2-4d09-42b5-a142-c25e2fdbbf56" providerId="ADAL" clId="{EA9AD1A2-20DF-449B-AC7A-E68779D0F105}" dt="2023-06-20T14:31:34.988" v="785" actId="164"/>
          <ac:spMkLst>
            <pc:docMk/>
            <pc:sldMk cId="3073579782" sldId="322"/>
            <ac:spMk id="7" creationId="{F8A6874B-8D48-7E98-7F22-21F1F0AD3783}"/>
          </ac:spMkLst>
        </pc:spChg>
        <pc:spChg chg="add del mod">
          <ac:chgData name="RAMPONT Martin" userId="222bacd2-4d09-42b5-a142-c25e2fdbbf56" providerId="ADAL" clId="{EA9AD1A2-20DF-449B-AC7A-E68779D0F105}" dt="2023-06-20T14:31:16.617" v="783" actId="478"/>
          <ac:spMkLst>
            <pc:docMk/>
            <pc:sldMk cId="3073579782" sldId="322"/>
            <ac:spMk id="8" creationId="{3563DD75-6FFD-F34E-997B-EB186AE5B3F6}"/>
          </ac:spMkLst>
        </pc:spChg>
        <pc:spChg chg="mod">
          <ac:chgData name="RAMPONT Martin" userId="222bacd2-4d09-42b5-a142-c25e2fdbbf56" providerId="ADAL" clId="{EA9AD1A2-20DF-449B-AC7A-E68779D0F105}" dt="2023-06-20T14:31:37.863" v="786"/>
          <ac:spMkLst>
            <pc:docMk/>
            <pc:sldMk cId="3073579782" sldId="322"/>
            <ac:spMk id="11" creationId="{A2A5595F-8B2F-ACA3-60C5-EC7E09B3DAF9}"/>
          </ac:spMkLst>
        </pc:spChg>
        <pc:spChg chg="mod">
          <ac:chgData name="RAMPONT Martin" userId="222bacd2-4d09-42b5-a142-c25e2fdbbf56" providerId="ADAL" clId="{EA9AD1A2-20DF-449B-AC7A-E68779D0F105}" dt="2023-06-20T14:31:37.863" v="786"/>
          <ac:spMkLst>
            <pc:docMk/>
            <pc:sldMk cId="3073579782" sldId="322"/>
            <ac:spMk id="12" creationId="{18F7570E-571D-2223-89B4-33C2DD806D54}"/>
          </ac:spMkLst>
        </pc:spChg>
        <pc:spChg chg="mod">
          <ac:chgData name="RAMPONT Martin" userId="222bacd2-4d09-42b5-a142-c25e2fdbbf56" providerId="ADAL" clId="{EA9AD1A2-20DF-449B-AC7A-E68779D0F105}" dt="2023-06-20T14:31:37.863" v="786"/>
          <ac:spMkLst>
            <pc:docMk/>
            <pc:sldMk cId="3073579782" sldId="322"/>
            <ac:spMk id="13" creationId="{591D4460-7AD5-7A7E-066D-1AE37CADE5A5}"/>
          </ac:spMkLst>
        </pc:spChg>
        <pc:spChg chg="mod">
          <ac:chgData name="RAMPONT Martin" userId="222bacd2-4d09-42b5-a142-c25e2fdbbf56" providerId="ADAL" clId="{EA9AD1A2-20DF-449B-AC7A-E68779D0F105}" dt="2023-06-20T14:31:37.863" v="786"/>
          <ac:spMkLst>
            <pc:docMk/>
            <pc:sldMk cId="3073579782" sldId="322"/>
            <ac:spMk id="14" creationId="{8DA86C39-2A2F-A676-7D77-320E4682A5A2}"/>
          </ac:spMkLst>
        </pc:spChg>
        <pc:spChg chg="add mod ord">
          <ac:chgData name="RAMPONT Martin" userId="222bacd2-4d09-42b5-a142-c25e2fdbbf56" providerId="ADAL" clId="{EA9AD1A2-20DF-449B-AC7A-E68779D0F105}" dt="2023-06-20T14:32:03.419" v="793" actId="207"/>
          <ac:spMkLst>
            <pc:docMk/>
            <pc:sldMk cId="3073579782" sldId="322"/>
            <ac:spMk id="15" creationId="{3D80F598-2936-FBC5-6074-DC3B7FB34CF3}"/>
          </ac:spMkLst>
        </pc:spChg>
        <pc:spChg chg="add mod ord">
          <ac:chgData name="RAMPONT Martin" userId="222bacd2-4d09-42b5-a142-c25e2fdbbf56" providerId="ADAL" clId="{EA9AD1A2-20DF-449B-AC7A-E68779D0F105}" dt="2023-06-20T14:32:16.852" v="796" actId="167"/>
          <ac:spMkLst>
            <pc:docMk/>
            <pc:sldMk cId="3073579782" sldId="322"/>
            <ac:spMk id="16" creationId="{C4ACBAA9-67B7-57F4-E5E3-947E38CF6B50}"/>
          </ac:spMkLst>
        </pc:spChg>
        <pc:spChg chg="add mod ord">
          <ac:chgData name="RAMPONT Martin" userId="222bacd2-4d09-42b5-a142-c25e2fdbbf56" providerId="ADAL" clId="{EA9AD1A2-20DF-449B-AC7A-E68779D0F105}" dt="2023-06-20T14:32:32.035" v="800" actId="1076"/>
          <ac:spMkLst>
            <pc:docMk/>
            <pc:sldMk cId="3073579782" sldId="322"/>
            <ac:spMk id="17" creationId="{964FD45D-F7E1-D61B-2B63-BF6884D0B016}"/>
          </ac:spMkLst>
        </pc:spChg>
        <pc:spChg chg="add del mod">
          <ac:chgData name="RAMPONT Martin" userId="222bacd2-4d09-42b5-a142-c25e2fdbbf56" providerId="ADAL" clId="{EA9AD1A2-20DF-449B-AC7A-E68779D0F105}" dt="2023-06-20T14:33:02.263" v="804"/>
          <ac:spMkLst>
            <pc:docMk/>
            <pc:sldMk cId="3073579782" sldId="322"/>
            <ac:spMk id="18" creationId="{7FA2B717-D823-49C9-77C9-5A6CFA9B6B29}"/>
          </ac:spMkLst>
        </pc:spChg>
        <pc:spChg chg="add del mod">
          <ac:chgData name="RAMPONT Martin" userId="222bacd2-4d09-42b5-a142-c25e2fdbbf56" providerId="ADAL" clId="{EA9AD1A2-20DF-449B-AC7A-E68779D0F105}" dt="2023-06-20T14:33:02.091" v="803"/>
          <ac:spMkLst>
            <pc:docMk/>
            <pc:sldMk cId="3073579782" sldId="322"/>
            <ac:spMk id="19" creationId="{8F630D79-19BD-6D94-1FE6-9A1B5A85927E}"/>
          </ac:spMkLst>
        </pc:spChg>
        <pc:spChg chg="add del mod">
          <ac:chgData name="RAMPONT Martin" userId="222bacd2-4d09-42b5-a142-c25e2fdbbf56" providerId="ADAL" clId="{EA9AD1A2-20DF-449B-AC7A-E68779D0F105}" dt="2023-06-20T14:33:04.357" v="806"/>
          <ac:spMkLst>
            <pc:docMk/>
            <pc:sldMk cId="3073579782" sldId="322"/>
            <ac:spMk id="20" creationId="{92FC64B6-4B10-3E80-E54F-63B562F1D052}"/>
          </ac:spMkLst>
        </pc:spChg>
        <pc:spChg chg="add mod">
          <ac:chgData name="RAMPONT Martin" userId="222bacd2-4d09-42b5-a142-c25e2fdbbf56" providerId="ADAL" clId="{EA9AD1A2-20DF-449B-AC7A-E68779D0F105}" dt="2023-06-20T14:33:54.584" v="833" actId="1076"/>
          <ac:spMkLst>
            <pc:docMk/>
            <pc:sldMk cId="3073579782" sldId="322"/>
            <ac:spMk id="22" creationId="{10123904-D88A-BFF0-9867-AD718C5F78A1}"/>
          </ac:spMkLst>
        </pc:spChg>
        <pc:spChg chg="add mod">
          <ac:chgData name="RAMPONT Martin" userId="222bacd2-4d09-42b5-a142-c25e2fdbbf56" providerId="ADAL" clId="{EA9AD1A2-20DF-449B-AC7A-E68779D0F105}" dt="2023-06-20T14:34:10.109" v="849" actId="20577"/>
          <ac:spMkLst>
            <pc:docMk/>
            <pc:sldMk cId="3073579782" sldId="322"/>
            <ac:spMk id="23" creationId="{5B2533D7-44FC-B412-61BD-5430CB3D25D5}"/>
          </ac:spMkLst>
        </pc:spChg>
        <pc:spChg chg="add mod">
          <ac:chgData name="RAMPONT Martin" userId="222bacd2-4d09-42b5-a142-c25e2fdbbf56" providerId="ADAL" clId="{EA9AD1A2-20DF-449B-AC7A-E68779D0F105}" dt="2023-06-20T14:35:07.528" v="873" actId="1076"/>
          <ac:spMkLst>
            <pc:docMk/>
            <pc:sldMk cId="3073579782" sldId="322"/>
            <ac:spMk id="24" creationId="{01D95004-D04C-7631-3749-4782B21B17CD}"/>
          </ac:spMkLst>
        </pc:spChg>
        <pc:spChg chg="add mod">
          <ac:chgData name="RAMPONT Martin" userId="222bacd2-4d09-42b5-a142-c25e2fdbbf56" providerId="ADAL" clId="{EA9AD1A2-20DF-449B-AC7A-E68779D0F105}" dt="2023-06-20T14:37:32.531" v="975" actId="20577"/>
          <ac:spMkLst>
            <pc:docMk/>
            <pc:sldMk cId="3073579782" sldId="322"/>
            <ac:spMk id="29" creationId="{64EB2161-81E1-4DE3-DBE9-76F3C126302C}"/>
          </ac:spMkLst>
        </pc:spChg>
        <pc:spChg chg="add mod">
          <ac:chgData name="RAMPONT Martin" userId="222bacd2-4d09-42b5-a142-c25e2fdbbf56" providerId="ADAL" clId="{EA9AD1A2-20DF-449B-AC7A-E68779D0F105}" dt="2023-06-20T14:37:42.636" v="996" actId="20577"/>
          <ac:spMkLst>
            <pc:docMk/>
            <pc:sldMk cId="3073579782" sldId="322"/>
            <ac:spMk id="30" creationId="{1FD1E927-C6A4-4AF2-4C18-7AAFEF8218DD}"/>
          </ac:spMkLst>
        </pc:spChg>
        <pc:spChg chg="add mod">
          <ac:chgData name="RAMPONT Martin" userId="222bacd2-4d09-42b5-a142-c25e2fdbbf56" providerId="ADAL" clId="{EA9AD1A2-20DF-449B-AC7A-E68779D0F105}" dt="2023-06-20T14:38:24.472" v="1010" actId="14100"/>
          <ac:spMkLst>
            <pc:docMk/>
            <pc:sldMk cId="3073579782" sldId="322"/>
            <ac:spMk id="33" creationId="{C22C3660-8EB6-FFFE-C6DA-475CF70DD8FE}"/>
          </ac:spMkLst>
        </pc:spChg>
        <pc:spChg chg="add mod">
          <ac:chgData name="RAMPONT Martin" userId="222bacd2-4d09-42b5-a142-c25e2fdbbf56" providerId="ADAL" clId="{EA9AD1A2-20DF-449B-AC7A-E68779D0F105}" dt="2023-06-20T14:37:26.627" v="964" actId="20577"/>
          <ac:spMkLst>
            <pc:docMk/>
            <pc:sldMk cId="3073579782" sldId="322"/>
            <ac:spMk id="34" creationId="{5E4C94CD-46F9-3C2A-1128-909196CD30AB}"/>
          </ac:spMkLst>
        </pc:spChg>
        <pc:spChg chg="add mod">
          <ac:chgData name="RAMPONT Martin" userId="222bacd2-4d09-42b5-a142-c25e2fdbbf56" providerId="ADAL" clId="{EA9AD1A2-20DF-449B-AC7A-E68779D0F105}" dt="2023-06-20T14:39:10.349" v="1017" actId="1076"/>
          <ac:spMkLst>
            <pc:docMk/>
            <pc:sldMk cId="3073579782" sldId="322"/>
            <ac:spMk id="35" creationId="{EDF990FA-3361-DD3E-0360-8965E569E262}"/>
          </ac:spMkLst>
        </pc:spChg>
        <pc:spChg chg="add mod">
          <ac:chgData name="RAMPONT Martin" userId="222bacd2-4d09-42b5-a142-c25e2fdbbf56" providerId="ADAL" clId="{EA9AD1A2-20DF-449B-AC7A-E68779D0F105}" dt="2023-06-20T14:39:19.707" v="1019" actId="1076"/>
          <ac:spMkLst>
            <pc:docMk/>
            <pc:sldMk cId="3073579782" sldId="322"/>
            <ac:spMk id="36" creationId="{F8C4C334-40FF-F1A8-6864-263DF526928B}"/>
          </ac:spMkLst>
        </pc:spChg>
        <pc:spChg chg="add mod">
          <ac:chgData name="RAMPONT Martin" userId="222bacd2-4d09-42b5-a142-c25e2fdbbf56" providerId="ADAL" clId="{EA9AD1A2-20DF-449B-AC7A-E68779D0F105}" dt="2023-06-20T14:39:25.831" v="1021" actId="1076"/>
          <ac:spMkLst>
            <pc:docMk/>
            <pc:sldMk cId="3073579782" sldId="322"/>
            <ac:spMk id="37" creationId="{06C7AB47-DFD5-9C8C-0630-65EA69C8B29A}"/>
          </ac:spMkLst>
        </pc:spChg>
        <pc:spChg chg="add mod">
          <ac:chgData name="RAMPONT Martin" userId="222bacd2-4d09-42b5-a142-c25e2fdbbf56" providerId="ADAL" clId="{EA9AD1A2-20DF-449B-AC7A-E68779D0F105}" dt="2023-06-20T14:39:29.016" v="1023" actId="1076"/>
          <ac:spMkLst>
            <pc:docMk/>
            <pc:sldMk cId="3073579782" sldId="322"/>
            <ac:spMk id="38" creationId="{C644432E-D36D-C521-A0F3-FF7F223B9796}"/>
          </ac:spMkLst>
        </pc:spChg>
        <pc:spChg chg="add mod">
          <ac:chgData name="RAMPONT Martin" userId="222bacd2-4d09-42b5-a142-c25e2fdbbf56" providerId="ADAL" clId="{EA9AD1A2-20DF-449B-AC7A-E68779D0F105}" dt="2023-06-20T14:39:33.093" v="1025" actId="1076"/>
          <ac:spMkLst>
            <pc:docMk/>
            <pc:sldMk cId="3073579782" sldId="322"/>
            <ac:spMk id="39" creationId="{BF6613FB-C191-C413-0919-725ED4874C31}"/>
          </ac:spMkLst>
        </pc:spChg>
        <pc:spChg chg="add mod">
          <ac:chgData name="RAMPONT Martin" userId="222bacd2-4d09-42b5-a142-c25e2fdbbf56" providerId="ADAL" clId="{EA9AD1A2-20DF-449B-AC7A-E68779D0F105}" dt="2023-06-20T14:39:37.529" v="1027" actId="1076"/>
          <ac:spMkLst>
            <pc:docMk/>
            <pc:sldMk cId="3073579782" sldId="322"/>
            <ac:spMk id="40" creationId="{D0636DAF-2A5B-4A47-C62A-39BF90690B33}"/>
          </ac:spMkLst>
        </pc:spChg>
        <pc:spChg chg="add mod">
          <ac:chgData name="RAMPONT Martin" userId="222bacd2-4d09-42b5-a142-c25e2fdbbf56" providerId="ADAL" clId="{EA9AD1A2-20DF-449B-AC7A-E68779D0F105}" dt="2023-06-20T14:39:42.340" v="1029" actId="1076"/>
          <ac:spMkLst>
            <pc:docMk/>
            <pc:sldMk cId="3073579782" sldId="322"/>
            <ac:spMk id="41" creationId="{9D68034A-1CE9-2F04-662C-68E5DD180FDB}"/>
          </ac:spMkLst>
        </pc:spChg>
        <pc:spChg chg="add mod">
          <ac:chgData name="RAMPONT Martin" userId="222bacd2-4d09-42b5-a142-c25e2fdbbf56" providerId="ADAL" clId="{EA9AD1A2-20DF-449B-AC7A-E68779D0F105}" dt="2023-06-20T14:39:46.136" v="1031" actId="1076"/>
          <ac:spMkLst>
            <pc:docMk/>
            <pc:sldMk cId="3073579782" sldId="322"/>
            <ac:spMk id="42" creationId="{127D2A75-D350-3E0B-77DD-962EA578C8D9}"/>
          </ac:spMkLst>
        </pc:spChg>
        <pc:spChg chg="mod">
          <ac:chgData name="RAMPONT Martin" userId="222bacd2-4d09-42b5-a142-c25e2fdbbf56" providerId="ADAL" clId="{EA9AD1A2-20DF-449B-AC7A-E68779D0F105}" dt="2023-06-20T14:29:55.484" v="763" actId="20577"/>
          <ac:spMkLst>
            <pc:docMk/>
            <pc:sldMk cId="3073579782" sldId="322"/>
            <ac:spMk id="1964" creationId="{00000000-0000-0000-0000-000000000000}"/>
          </ac:spMkLst>
        </pc:spChg>
        <pc:grpChg chg="add mod">
          <ac:chgData name="RAMPONT Martin" userId="222bacd2-4d09-42b5-a142-c25e2fdbbf56" providerId="ADAL" clId="{EA9AD1A2-20DF-449B-AC7A-E68779D0F105}" dt="2023-06-20T14:31:34.988" v="785" actId="164"/>
          <ac:grpSpMkLst>
            <pc:docMk/>
            <pc:sldMk cId="3073579782" sldId="322"/>
            <ac:grpSpMk id="9" creationId="{C2D0F7F6-E9A7-4957-5DE9-1ED51B6791F7}"/>
          </ac:grpSpMkLst>
        </pc:grpChg>
        <pc:grpChg chg="add mod">
          <ac:chgData name="RAMPONT Martin" userId="222bacd2-4d09-42b5-a142-c25e2fdbbf56" providerId="ADAL" clId="{EA9AD1A2-20DF-449B-AC7A-E68779D0F105}" dt="2023-06-20T14:31:41.659" v="787" actId="1076"/>
          <ac:grpSpMkLst>
            <pc:docMk/>
            <pc:sldMk cId="3073579782" sldId="322"/>
            <ac:grpSpMk id="10" creationId="{2F5919A5-058C-4DF6-2C46-3CF0FD29B86A}"/>
          </ac:grpSpMkLst>
        </pc:grpChg>
        <pc:grpChg chg="mod">
          <ac:chgData name="RAMPONT Martin" userId="222bacd2-4d09-42b5-a142-c25e2fdbbf56" providerId="ADAL" clId="{EA9AD1A2-20DF-449B-AC7A-E68779D0F105}" dt="2023-06-20T14:33:57.770" v="834" actId="1076"/>
          <ac:grpSpMkLst>
            <pc:docMk/>
            <pc:sldMk cId="3073579782" sldId="322"/>
            <ac:grpSpMk id="1973" creationId="{00000000-0000-0000-0000-000000000000}"/>
          </ac:grpSpMkLst>
        </pc:grpChg>
        <pc:graphicFrameChg chg="del">
          <ac:chgData name="RAMPONT Martin" userId="222bacd2-4d09-42b5-a142-c25e2fdbbf56" providerId="ADAL" clId="{EA9AD1A2-20DF-449B-AC7A-E68779D0F105}" dt="2023-06-20T14:29:59.030" v="764" actId="478"/>
          <ac:graphicFrameMkLst>
            <pc:docMk/>
            <pc:sldMk cId="3073579782" sldId="322"/>
            <ac:graphicFrameMk id="1965" creationId="{00000000-0000-0000-0000-000000000000}"/>
          </ac:graphicFrameMkLst>
        </pc:graphicFrameChg>
        <pc:picChg chg="add del mod">
          <ac:chgData name="RAMPONT Martin" userId="222bacd2-4d09-42b5-a142-c25e2fdbbf56" providerId="ADAL" clId="{EA9AD1A2-20DF-449B-AC7A-E68779D0F105}" dt="2023-06-20T14:33:22.781" v="810" actId="478"/>
          <ac:picMkLst>
            <pc:docMk/>
            <pc:sldMk cId="3073579782" sldId="322"/>
            <ac:picMk id="21" creationId="{FB4F0847-2E20-3C07-A376-F47CF41EE4E5}"/>
          </ac:picMkLst>
        </pc:picChg>
        <pc:picChg chg="add mod">
          <ac:chgData name="RAMPONT Martin" userId="222bacd2-4d09-42b5-a142-c25e2fdbbf56" providerId="ADAL" clId="{EA9AD1A2-20DF-449B-AC7A-E68779D0F105}" dt="2023-06-20T14:37:05.012" v="948" actId="1076"/>
          <ac:picMkLst>
            <pc:docMk/>
            <pc:sldMk cId="3073579782" sldId="322"/>
            <ac:picMk id="26" creationId="{E409A036-F526-3C04-AF3E-F29D990332A5}"/>
          </ac:picMkLst>
        </pc:picChg>
        <pc:picChg chg="add mod">
          <ac:chgData name="RAMPONT Martin" userId="222bacd2-4d09-42b5-a142-c25e2fdbbf56" providerId="ADAL" clId="{EA9AD1A2-20DF-449B-AC7A-E68779D0F105}" dt="2023-06-20T14:35:58.985" v="881" actId="1076"/>
          <ac:picMkLst>
            <pc:docMk/>
            <pc:sldMk cId="3073579782" sldId="322"/>
            <ac:picMk id="28" creationId="{532A4F79-B0BF-8BCF-D60E-B17F6078ECEE}"/>
          </ac:picMkLst>
        </pc:picChg>
        <pc:picChg chg="add mod">
          <ac:chgData name="RAMPONT Martin" userId="222bacd2-4d09-42b5-a142-c25e2fdbbf56" providerId="ADAL" clId="{EA9AD1A2-20DF-449B-AC7A-E68779D0F105}" dt="2023-06-20T14:37:22.005" v="950" actId="1076"/>
          <ac:picMkLst>
            <pc:docMk/>
            <pc:sldMk cId="3073579782" sldId="322"/>
            <ac:picMk id="31" creationId="{A86A8326-2845-0586-43BE-AEFBA1DC38B7}"/>
          </ac:picMkLst>
        </pc:picChg>
        <pc:picChg chg="add mod">
          <ac:chgData name="RAMPONT Martin" userId="222bacd2-4d09-42b5-a142-c25e2fdbbf56" providerId="ADAL" clId="{EA9AD1A2-20DF-449B-AC7A-E68779D0F105}" dt="2023-06-20T14:37:22.005" v="950" actId="1076"/>
          <ac:picMkLst>
            <pc:docMk/>
            <pc:sldMk cId="3073579782" sldId="322"/>
            <ac:picMk id="32" creationId="{FC3775CF-EFFB-3BF3-F661-ACA5DF6C7F9B}"/>
          </ac:picMkLst>
        </pc:picChg>
        <pc:cxnChg chg="add mod">
          <ac:chgData name="RAMPONT Martin" userId="222bacd2-4d09-42b5-a142-c25e2fdbbf56" providerId="ADAL" clId="{EA9AD1A2-20DF-449B-AC7A-E68779D0F105}" dt="2023-06-20T14:30:20.258" v="767" actId="693"/>
          <ac:cxnSpMkLst>
            <pc:docMk/>
            <pc:sldMk cId="3073579782" sldId="322"/>
            <ac:cxnSpMk id="3" creationId="{85A2AEAC-33FA-E47F-9D7D-F0E940EEAA26}"/>
          </ac:cxnSpMkLst>
        </pc:cxnChg>
      </pc:sldChg>
      <pc:sldChg chg="modSp add mod ord">
        <pc:chgData name="RAMPONT Martin" userId="222bacd2-4d09-42b5-a142-c25e2fdbbf56" providerId="ADAL" clId="{EA9AD1A2-20DF-449B-AC7A-E68779D0F105}" dt="2023-06-20T14:03:24.877" v="207" actId="20577"/>
        <pc:sldMkLst>
          <pc:docMk/>
          <pc:sldMk cId="2184954180" sldId="323"/>
        </pc:sldMkLst>
        <pc:spChg chg="mod">
          <ac:chgData name="RAMPONT Martin" userId="222bacd2-4d09-42b5-a142-c25e2fdbbf56" providerId="ADAL" clId="{EA9AD1A2-20DF-449B-AC7A-E68779D0F105}" dt="2023-06-20T14:02:47.017" v="165" actId="20577"/>
          <ac:spMkLst>
            <pc:docMk/>
            <pc:sldMk cId="2184954180" sldId="323"/>
            <ac:spMk id="1385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3:24.877" v="207" actId="20577"/>
          <ac:spMkLst>
            <pc:docMk/>
            <pc:sldMk cId="2184954180" sldId="323"/>
            <ac:spMk id="138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2:42.847" v="163" actId="20577"/>
          <ac:spMkLst>
            <pc:docMk/>
            <pc:sldMk cId="2184954180" sldId="323"/>
            <ac:spMk id="1391" creationId="{00000000-0000-0000-0000-000000000000}"/>
          </ac:spMkLst>
        </pc:spChg>
      </pc:sldChg>
      <pc:sldChg chg="modSp add mod">
        <pc:chgData name="RAMPONT Martin" userId="222bacd2-4d09-42b5-a142-c25e2fdbbf56" providerId="ADAL" clId="{EA9AD1A2-20DF-449B-AC7A-E68779D0F105}" dt="2023-06-20T14:56:42.553" v="1527" actId="20577"/>
        <pc:sldMkLst>
          <pc:docMk/>
          <pc:sldMk cId="3832386136" sldId="324"/>
        </pc:sldMkLst>
        <pc:spChg chg="mod">
          <ac:chgData name="RAMPONT Martin" userId="222bacd2-4d09-42b5-a142-c25e2fdbbf56" providerId="ADAL" clId="{EA9AD1A2-20DF-449B-AC7A-E68779D0F105}" dt="2023-06-20T14:56:42.553" v="1527" actId="20577"/>
          <ac:spMkLst>
            <pc:docMk/>
            <pc:sldMk cId="3832386136" sldId="324"/>
            <ac:spMk id="1385" creationId="{00000000-0000-0000-0000-000000000000}"/>
          </ac:spMkLst>
        </pc:spChg>
      </pc:sldChg>
      <pc:sldChg chg="addSp delSp modSp add mod ord">
        <pc:chgData name="RAMPONT Martin" userId="222bacd2-4d09-42b5-a142-c25e2fdbbf56" providerId="ADAL" clId="{EA9AD1A2-20DF-449B-AC7A-E68779D0F105}" dt="2023-06-20T14:21:24.532" v="548"/>
        <pc:sldMkLst>
          <pc:docMk/>
          <pc:sldMk cId="1973703224" sldId="325"/>
        </pc:sldMkLst>
        <pc:spChg chg="add del mod">
          <ac:chgData name="RAMPONT Martin" userId="222bacd2-4d09-42b5-a142-c25e2fdbbf56" providerId="ADAL" clId="{EA9AD1A2-20DF-449B-AC7A-E68779D0F105}" dt="2023-06-20T14:14:03.067" v="454" actId="478"/>
          <ac:spMkLst>
            <pc:docMk/>
            <pc:sldMk cId="1973703224" sldId="325"/>
            <ac:spMk id="3" creationId="{1A10042C-FA59-EEEC-38E3-940C5E1F0A95}"/>
          </ac:spMkLst>
        </pc:spChg>
        <pc:spChg chg="add del mod">
          <ac:chgData name="RAMPONT Martin" userId="222bacd2-4d09-42b5-a142-c25e2fdbbf56" providerId="ADAL" clId="{EA9AD1A2-20DF-449B-AC7A-E68779D0F105}" dt="2023-06-20T14:14:02.583" v="453" actId="478"/>
          <ac:spMkLst>
            <pc:docMk/>
            <pc:sldMk cId="1973703224" sldId="325"/>
            <ac:spMk id="5" creationId="{5B3690E1-B5A3-5FFF-47C0-A87717D039DF}"/>
          </ac:spMkLst>
        </pc:spChg>
        <pc:spChg chg="add del mod">
          <ac:chgData name="RAMPONT Martin" userId="222bacd2-4d09-42b5-a142-c25e2fdbbf56" providerId="ADAL" clId="{EA9AD1A2-20DF-449B-AC7A-E68779D0F105}" dt="2023-06-20T14:14:09.094" v="456" actId="478"/>
          <ac:spMkLst>
            <pc:docMk/>
            <pc:sldMk cId="1973703224" sldId="325"/>
            <ac:spMk id="7" creationId="{47F79287-5B3F-D4E1-4C91-8201A048E107}"/>
          </ac:spMkLst>
        </pc:spChg>
        <pc:spChg chg="add del mod">
          <ac:chgData name="RAMPONT Martin" userId="222bacd2-4d09-42b5-a142-c25e2fdbbf56" providerId="ADAL" clId="{EA9AD1A2-20DF-449B-AC7A-E68779D0F105}" dt="2023-06-20T14:14:16.321" v="460" actId="478"/>
          <ac:spMkLst>
            <pc:docMk/>
            <pc:sldMk cId="1973703224" sldId="325"/>
            <ac:spMk id="9" creationId="{3CCF6AFE-7009-DBCE-F9C8-1072E436B2F0}"/>
          </ac:spMkLst>
        </pc:spChg>
        <pc:spChg chg="mod">
          <ac:chgData name="RAMPONT Martin" userId="222bacd2-4d09-42b5-a142-c25e2fdbbf56" providerId="ADAL" clId="{EA9AD1A2-20DF-449B-AC7A-E68779D0F105}" dt="2023-06-20T14:13:43.744" v="446" actId="20577"/>
          <ac:spMkLst>
            <pc:docMk/>
            <pc:sldMk cId="1973703224" sldId="325"/>
            <ac:spMk id="1445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4:15.009" v="459" actId="478"/>
          <ac:spMkLst>
            <pc:docMk/>
            <pc:sldMk cId="1973703224" sldId="325"/>
            <ac:spMk id="1446" creationId="{00000000-0000-0000-0000-000000000000}"/>
          </ac:spMkLst>
        </pc:spChg>
        <pc:spChg chg="del mod">
          <ac:chgData name="RAMPONT Martin" userId="222bacd2-4d09-42b5-a142-c25e2fdbbf56" providerId="ADAL" clId="{EA9AD1A2-20DF-449B-AC7A-E68779D0F105}" dt="2023-06-20T14:14:00.552" v="452" actId="478"/>
          <ac:spMkLst>
            <pc:docMk/>
            <pc:sldMk cId="1973703224" sldId="325"/>
            <ac:spMk id="1447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4:05.895" v="455" actId="478"/>
          <ac:spMkLst>
            <pc:docMk/>
            <pc:sldMk cId="1973703224" sldId="325"/>
            <ac:spMk id="1448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3:53.742" v="449" actId="478"/>
          <ac:spMkLst>
            <pc:docMk/>
            <pc:sldMk cId="1973703224" sldId="325"/>
            <ac:spMk id="1449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3:49.306" v="447" actId="478"/>
          <ac:spMkLst>
            <pc:docMk/>
            <pc:sldMk cId="1973703224" sldId="325"/>
            <ac:spMk id="1450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4:10.840" v="457" actId="478"/>
          <ac:spMkLst>
            <pc:docMk/>
            <pc:sldMk cId="1973703224" sldId="325"/>
            <ac:spMk id="1451" creationId="{00000000-0000-0000-0000-000000000000}"/>
          </ac:spMkLst>
        </pc:spChg>
        <pc:grpChg chg="del">
          <ac:chgData name="RAMPONT Martin" userId="222bacd2-4d09-42b5-a142-c25e2fdbbf56" providerId="ADAL" clId="{EA9AD1A2-20DF-449B-AC7A-E68779D0F105}" dt="2023-06-20T14:13:50.915" v="448" actId="478"/>
          <ac:grpSpMkLst>
            <pc:docMk/>
            <pc:sldMk cId="1973703224" sldId="325"/>
            <ac:grpSpMk id="1463" creationId="{00000000-0000-0000-0000-000000000000}"/>
          </ac:grpSpMkLst>
        </pc:grpChg>
        <pc:grpChg chg="del">
          <ac:chgData name="RAMPONT Martin" userId="222bacd2-4d09-42b5-a142-c25e2fdbbf56" providerId="ADAL" clId="{EA9AD1A2-20DF-449B-AC7A-E68779D0F105}" dt="2023-06-20T14:14:12.448" v="458" actId="478"/>
          <ac:grpSpMkLst>
            <pc:docMk/>
            <pc:sldMk cId="1973703224" sldId="325"/>
            <ac:grpSpMk id="1482" creationId="{00000000-0000-0000-0000-000000000000}"/>
          </ac:grpSpMkLst>
        </pc:grpChg>
        <pc:graphicFrameChg chg="add mod modGraphic">
          <ac:chgData name="RAMPONT Martin" userId="222bacd2-4d09-42b5-a142-c25e2fdbbf56" providerId="ADAL" clId="{EA9AD1A2-20DF-449B-AC7A-E68779D0F105}" dt="2023-06-20T14:21:24.532" v="548"/>
          <ac:graphicFrameMkLst>
            <pc:docMk/>
            <pc:sldMk cId="1973703224" sldId="325"/>
            <ac:graphicFrameMk id="10" creationId="{BE9BE162-2DAD-E2BE-BCFF-46FE4FA2262B}"/>
          </ac:graphicFrameMkLst>
        </pc:graphicFrameChg>
      </pc:sldChg>
      <pc:sldChg chg="addSp delSp modSp add mod">
        <pc:chgData name="RAMPONT Martin" userId="222bacd2-4d09-42b5-a142-c25e2fdbbf56" providerId="ADAL" clId="{EA9AD1A2-20DF-449B-AC7A-E68779D0F105}" dt="2023-06-20T14:47:18.097" v="1228" actId="1076"/>
        <pc:sldMkLst>
          <pc:docMk/>
          <pc:sldMk cId="203467790" sldId="326"/>
        </pc:sldMkLst>
        <pc:spChg chg="add del mod">
          <ac:chgData name="RAMPONT Martin" userId="222bacd2-4d09-42b5-a142-c25e2fdbbf56" providerId="ADAL" clId="{EA9AD1A2-20DF-449B-AC7A-E68779D0F105}" dt="2023-06-20T14:46:25.253" v="1210" actId="478"/>
          <ac:spMkLst>
            <pc:docMk/>
            <pc:sldMk cId="203467790" sldId="326"/>
            <ac:spMk id="8" creationId="{C4F3FF0C-DFEF-0C3A-C428-ADD20D879204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15" creationId="{3D80F598-2936-FBC5-6074-DC3B7FB34CF3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16" creationId="{C4ACBAA9-67B7-57F4-E5E3-947E38CF6B50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17" creationId="{964FD45D-F7E1-D61B-2B63-BF6884D0B016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22" creationId="{10123904-D88A-BFF0-9867-AD718C5F78A1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23" creationId="{5B2533D7-44FC-B412-61BD-5430CB3D25D5}"/>
          </ac:spMkLst>
        </pc:spChg>
        <pc:spChg chg="del">
          <ac:chgData name="RAMPONT Martin" userId="222bacd2-4d09-42b5-a142-c25e2fdbbf56" providerId="ADAL" clId="{EA9AD1A2-20DF-449B-AC7A-E68779D0F105}" dt="2023-06-20T14:41:44.662" v="1050" actId="478"/>
          <ac:spMkLst>
            <pc:docMk/>
            <pc:sldMk cId="203467790" sldId="326"/>
            <ac:spMk id="24" creationId="{01D95004-D04C-7631-3749-4782B21B17CD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29" creationId="{64EB2161-81E1-4DE3-DBE9-76F3C126302C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0" creationId="{1FD1E927-C6A4-4AF2-4C18-7AAFEF8218DD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3" creationId="{C22C3660-8EB6-FFFE-C6DA-475CF70DD8FE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4" creationId="{5E4C94CD-46F9-3C2A-1128-909196CD30AB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5" creationId="{EDF990FA-3361-DD3E-0360-8965E569E262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6" creationId="{F8C4C334-40FF-F1A8-6864-263DF526928B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7" creationId="{06C7AB47-DFD5-9C8C-0630-65EA69C8B29A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8" creationId="{C644432E-D36D-C521-A0F3-FF7F223B9796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9" creationId="{BF6613FB-C191-C413-0919-725ED4874C31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40" creationId="{D0636DAF-2A5B-4A47-C62A-39BF90690B33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41" creationId="{9D68034A-1CE9-2F04-662C-68E5DD180FDB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42" creationId="{127D2A75-D350-3E0B-77DD-962EA578C8D9}"/>
          </ac:spMkLst>
        </pc:spChg>
        <pc:spChg chg="mod">
          <ac:chgData name="RAMPONT Martin" userId="222bacd2-4d09-42b5-a142-c25e2fdbbf56" providerId="ADAL" clId="{EA9AD1A2-20DF-449B-AC7A-E68779D0F105}" dt="2023-06-20T14:41:34.150" v="1048" actId="20577"/>
          <ac:spMkLst>
            <pc:docMk/>
            <pc:sldMk cId="203467790" sldId="326"/>
            <ac:spMk id="1964" creationId="{00000000-0000-0000-0000-000000000000}"/>
          </ac:spMkLst>
        </pc:spChg>
        <pc:grpChg chg="del">
          <ac:chgData name="RAMPONT Martin" userId="222bacd2-4d09-42b5-a142-c25e2fdbbf56" providerId="ADAL" clId="{EA9AD1A2-20DF-449B-AC7A-E68779D0F105}" dt="2023-06-20T14:41:40.335" v="1049" actId="478"/>
          <ac:grpSpMkLst>
            <pc:docMk/>
            <pc:sldMk cId="203467790" sldId="326"/>
            <ac:grpSpMk id="9" creationId="{C2D0F7F6-E9A7-4957-5DE9-1ED51B6791F7}"/>
          </ac:grpSpMkLst>
        </pc:grpChg>
        <pc:grpChg chg="del">
          <ac:chgData name="RAMPONT Martin" userId="222bacd2-4d09-42b5-a142-c25e2fdbbf56" providerId="ADAL" clId="{EA9AD1A2-20DF-449B-AC7A-E68779D0F105}" dt="2023-06-20T14:41:40.335" v="1049" actId="478"/>
          <ac:grpSpMkLst>
            <pc:docMk/>
            <pc:sldMk cId="203467790" sldId="326"/>
            <ac:grpSpMk id="10" creationId="{2F5919A5-058C-4DF6-2C46-3CF0FD29B86A}"/>
          </ac:grpSpMkLst>
        </pc:grpChg>
        <pc:grpChg chg="del">
          <ac:chgData name="RAMPONT Martin" userId="222bacd2-4d09-42b5-a142-c25e2fdbbf56" providerId="ADAL" clId="{EA9AD1A2-20DF-449B-AC7A-E68779D0F105}" dt="2023-06-20T14:41:40.335" v="1049" actId="478"/>
          <ac:grpSpMkLst>
            <pc:docMk/>
            <pc:sldMk cId="203467790" sldId="326"/>
            <ac:grpSpMk id="1973" creationId="{00000000-0000-0000-0000-000000000000}"/>
          </ac:grpSpMkLst>
        </pc:grpChg>
        <pc:graphicFrameChg chg="add mod modGraphic">
          <ac:chgData name="RAMPONT Martin" userId="222bacd2-4d09-42b5-a142-c25e2fdbbf56" providerId="ADAL" clId="{EA9AD1A2-20DF-449B-AC7A-E68779D0F105}" dt="2023-06-20T14:47:18.097" v="1228" actId="1076"/>
          <ac:graphicFrameMkLst>
            <pc:docMk/>
            <pc:sldMk cId="203467790" sldId="326"/>
            <ac:graphicFrameMk id="18" creationId="{06FA3012-8C25-6B9B-9325-75C907A17D4F}"/>
          </ac:graphicFrameMkLst>
        </pc:graphicFrameChg>
        <pc:picChg chg="del">
          <ac:chgData name="RAMPONT Martin" userId="222bacd2-4d09-42b5-a142-c25e2fdbbf56" providerId="ADAL" clId="{EA9AD1A2-20DF-449B-AC7A-E68779D0F105}" dt="2023-06-20T14:41:40.335" v="1049" actId="478"/>
          <ac:picMkLst>
            <pc:docMk/>
            <pc:sldMk cId="203467790" sldId="326"/>
            <ac:picMk id="26" creationId="{E409A036-F526-3C04-AF3E-F29D990332A5}"/>
          </ac:picMkLst>
        </pc:picChg>
        <pc:picChg chg="del">
          <ac:chgData name="RAMPONT Martin" userId="222bacd2-4d09-42b5-a142-c25e2fdbbf56" providerId="ADAL" clId="{EA9AD1A2-20DF-449B-AC7A-E68779D0F105}" dt="2023-06-20T14:41:40.335" v="1049" actId="478"/>
          <ac:picMkLst>
            <pc:docMk/>
            <pc:sldMk cId="203467790" sldId="326"/>
            <ac:picMk id="28" creationId="{532A4F79-B0BF-8BCF-D60E-B17F6078ECEE}"/>
          </ac:picMkLst>
        </pc:picChg>
        <pc:picChg chg="del">
          <ac:chgData name="RAMPONT Martin" userId="222bacd2-4d09-42b5-a142-c25e2fdbbf56" providerId="ADAL" clId="{EA9AD1A2-20DF-449B-AC7A-E68779D0F105}" dt="2023-06-20T14:41:40.335" v="1049" actId="478"/>
          <ac:picMkLst>
            <pc:docMk/>
            <pc:sldMk cId="203467790" sldId="326"/>
            <ac:picMk id="31" creationId="{A86A8326-2845-0586-43BE-AEFBA1DC38B7}"/>
          </ac:picMkLst>
        </pc:picChg>
        <pc:picChg chg="del">
          <ac:chgData name="RAMPONT Martin" userId="222bacd2-4d09-42b5-a142-c25e2fdbbf56" providerId="ADAL" clId="{EA9AD1A2-20DF-449B-AC7A-E68779D0F105}" dt="2023-06-20T14:41:40.335" v="1049" actId="478"/>
          <ac:picMkLst>
            <pc:docMk/>
            <pc:sldMk cId="203467790" sldId="326"/>
            <ac:picMk id="32" creationId="{FC3775CF-EFFB-3BF3-F661-ACA5DF6C7F9B}"/>
          </ac:picMkLst>
        </pc:picChg>
        <pc:cxnChg chg="del">
          <ac:chgData name="RAMPONT Martin" userId="222bacd2-4d09-42b5-a142-c25e2fdbbf56" providerId="ADAL" clId="{EA9AD1A2-20DF-449B-AC7A-E68779D0F105}" dt="2023-06-20T14:41:47.395" v="1051" actId="478"/>
          <ac:cxnSpMkLst>
            <pc:docMk/>
            <pc:sldMk cId="203467790" sldId="326"/>
            <ac:cxnSpMk id="3" creationId="{85A2AEAC-33FA-E47F-9D7D-F0E940EEAA26}"/>
          </ac:cxnSpMkLst>
        </pc:cxnChg>
      </pc:sldChg>
      <pc:sldChg chg="addSp delSp modSp add mod">
        <pc:chgData name="RAMPONT Martin" userId="222bacd2-4d09-42b5-a142-c25e2fdbbf56" providerId="ADAL" clId="{EA9AD1A2-20DF-449B-AC7A-E68779D0F105}" dt="2023-06-20T14:50:18.325" v="1258"/>
        <pc:sldMkLst>
          <pc:docMk/>
          <pc:sldMk cId="2032893370" sldId="327"/>
        </pc:sldMkLst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" creationId="{E77FAB01-A686-FFD7-5743-6ADD5A523913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6" creationId="{AB98EFDC-2983-960D-C025-804A4360523D}"/>
          </ac:spMkLst>
        </pc:spChg>
        <pc:spChg chg="add mod">
          <ac:chgData name="RAMPONT Martin" userId="222bacd2-4d09-42b5-a142-c25e2fdbbf56" providerId="ADAL" clId="{EA9AD1A2-20DF-449B-AC7A-E68779D0F105}" dt="2023-06-20T14:50:18.325" v="1258"/>
          <ac:spMkLst>
            <pc:docMk/>
            <pc:sldMk cId="2032893370" sldId="327"/>
            <ac:spMk id="8" creationId="{6835AD37-A2DB-7D23-8E91-4EC80505379A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10" creationId="{617C1ED6-BC80-69D7-A916-247CA4866B44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36" creationId="{6AD2A6B3-CC77-ECB8-553E-8173CA0B007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37" creationId="{2C52E853-5B57-636E-726C-7444D2E2227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38" creationId="{4F854F22-65EA-0610-3521-74A1E799397F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39" creationId="{1A745CA9-A6A5-FF35-2363-39428367ABBF}"/>
          </ac:spMkLst>
        </pc:spChg>
        <pc:spChg chg="add mod">
          <ac:chgData name="RAMPONT Martin" userId="222bacd2-4d09-42b5-a142-c25e2fdbbf56" providerId="ADAL" clId="{EA9AD1A2-20DF-449B-AC7A-E68779D0F105}" dt="2023-06-20T14:49:59.552" v="1248" actId="207"/>
          <ac:spMkLst>
            <pc:docMk/>
            <pc:sldMk cId="2032893370" sldId="327"/>
            <ac:spMk id="40" creationId="{EB8F27BC-A241-4DEE-45E6-243F3A82D477}"/>
          </ac:spMkLst>
        </pc:spChg>
        <pc:spChg chg="add mod">
          <ac:chgData name="RAMPONT Martin" userId="222bacd2-4d09-42b5-a142-c25e2fdbbf56" providerId="ADAL" clId="{EA9AD1A2-20DF-449B-AC7A-E68779D0F105}" dt="2023-06-20T14:50:09.064" v="1252"/>
          <ac:spMkLst>
            <pc:docMk/>
            <pc:sldMk cId="2032893370" sldId="327"/>
            <ac:spMk id="41" creationId="{B1190643-D373-22C9-1DC8-7CB3F304DD2B}"/>
          </ac:spMkLst>
        </pc:spChg>
        <pc:spChg chg="add mod">
          <ac:chgData name="RAMPONT Martin" userId="222bacd2-4d09-42b5-a142-c25e2fdbbf56" providerId="ADAL" clId="{EA9AD1A2-20DF-449B-AC7A-E68779D0F105}" dt="2023-06-20T14:50:05.098" v="1250"/>
          <ac:spMkLst>
            <pc:docMk/>
            <pc:sldMk cId="2032893370" sldId="327"/>
            <ac:spMk id="42" creationId="{31408D46-0405-B228-DB32-81BF8D7C68E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3" creationId="{FB20F516-FB53-3763-6EA9-17ED8D4144CB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4" creationId="{11EE102E-EEFD-9717-4313-3DDA049DD1AC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5" creationId="{89C675C4-9EDC-1289-D41D-724AFE8BE074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6" creationId="{B34A5057-CBB5-0447-DD8E-5602DEB97AC2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9" creationId="{075BB47E-9943-97C1-C895-A778A1D91DF7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0" creationId="{5911DB6B-AD94-986E-DF2F-8D39BFA125E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1" creationId="{FE245239-66E5-C00B-0E66-517FB018110D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2" creationId="{FA1D07BB-3DCD-FD7B-DF2C-43C674DE61CA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3" creationId="{E0A21897-E83B-5CE6-7B0E-4762A00ACCF2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4" creationId="{80FCCE02-45B8-4FA5-2992-44E00C6D6754}"/>
          </ac:spMkLst>
        </pc:spChg>
        <pc:spChg chg="add mod">
          <ac:chgData name="RAMPONT Martin" userId="222bacd2-4d09-42b5-a142-c25e2fdbbf56" providerId="ADAL" clId="{EA9AD1A2-20DF-449B-AC7A-E68779D0F105}" dt="2023-06-20T14:50:12.233" v="1254"/>
          <ac:spMkLst>
            <pc:docMk/>
            <pc:sldMk cId="2032893370" sldId="327"/>
            <ac:spMk id="56" creationId="{388DFE83-3A14-EE48-AD68-044BD7146C86}"/>
          </ac:spMkLst>
        </pc:spChg>
        <pc:spChg chg="add mod">
          <ac:chgData name="RAMPONT Martin" userId="222bacd2-4d09-42b5-a142-c25e2fdbbf56" providerId="ADAL" clId="{EA9AD1A2-20DF-449B-AC7A-E68779D0F105}" dt="2023-06-20T14:50:15.716" v="1256"/>
          <ac:spMkLst>
            <pc:docMk/>
            <pc:sldMk cId="2032893370" sldId="327"/>
            <ac:spMk id="57" creationId="{C79DE0FB-FA7B-BB80-A119-EF7BF632CD5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1939" creationId="{6C61D987-0B3B-1420-6499-24BDCDCEC144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1940" creationId="{BD47F4E0-8897-CE82-4C7F-35527B628AC9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1941" creationId="{AED9D87A-3813-C891-BD6A-06303727FB3A}"/>
          </ac:spMkLst>
        </pc:spChg>
        <pc:spChg chg="mod">
          <ac:chgData name="RAMPONT Martin" userId="222bacd2-4d09-42b5-a142-c25e2fdbbf56" providerId="ADAL" clId="{EA9AD1A2-20DF-449B-AC7A-E68779D0F105}" dt="2023-06-20T14:47:40.590" v="1236" actId="20577"/>
          <ac:spMkLst>
            <pc:docMk/>
            <pc:sldMk cId="2032893370" sldId="327"/>
            <ac:spMk id="1964" creationId="{00000000-0000-0000-0000-000000000000}"/>
          </ac:spMkLst>
        </pc:spChg>
        <pc:grpChg chg="add mod">
          <ac:chgData name="RAMPONT Martin" userId="222bacd2-4d09-42b5-a142-c25e2fdbbf56" providerId="ADAL" clId="{EA9AD1A2-20DF-449B-AC7A-E68779D0F105}" dt="2023-06-20T14:49:41.386" v="1243" actId="1076"/>
          <ac:grpSpMkLst>
            <pc:docMk/>
            <pc:sldMk cId="2032893370" sldId="327"/>
            <ac:grpSpMk id="2" creationId="{CBB8279B-EDDF-04B4-9CB1-365D860B945D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3" creationId="{CC72861C-C895-D938-67C9-519D6FDD9FA2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5" creationId="{CF4580FA-6BEB-B6D9-77B4-42B058AF7258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7" creationId="{CF49505D-8AC6-62F0-25CB-D6B512B30616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9" creationId="{DECEF25A-7C21-4C85-AA16-0A2AB1D3BE4E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47" creationId="{1217FE5E-5C25-1167-BDB4-DE7C50F88318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48" creationId="{F695CDDC-2A28-B0D7-DF98-8F8FD88CDA69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55" creationId="{E64E6749-46F4-7B61-6EA9-A75DB57D0872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58" creationId="{95EF0FDF-1B91-7DF9-F58A-51607658F3FB}"/>
          </ac:grpSpMkLst>
        </pc:grpChg>
        <pc:graphicFrameChg chg="del">
          <ac:chgData name="RAMPONT Martin" userId="222bacd2-4d09-42b5-a142-c25e2fdbbf56" providerId="ADAL" clId="{EA9AD1A2-20DF-449B-AC7A-E68779D0F105}" dt="2023-06-20T14:47:33.546" v="1230" actId="478"/>
          <ac:graphicFrameMkLst>
            <pc:docMk/>
            <pc:sldMk cId="2032893370" sldId="327"/>
            <ac:graphicFrameMk id="18" creationId="{06FA3012-8C25-6B9B-9325-75C907A17D4F}"/>
          </ac:graphicFrameMkLst>
        </pc:graphicFrame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1" creationId="{5C7272D2-B49B-59C0-C39A-05D8C770CC6F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2" creationId="{3696A9F9-4E18-A568-1001-09E205DBB8E4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3" creationId="{1D1C4A2C-9EF6-0CD6-3824-2762568D272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4" creationId="{CCB3FC2F-EF29-70CB-E161-0583CAC20A6E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5" creationId="{D57BC181-381C-BDD9-210A-5EFF2A3460D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6" creationId="{5AD63254-B9EF-3545-7FCC-3FD030116041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7" creationId="{1705630A-FE4C-381A-4B6B-E2E6AD8C01A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" creationId="{83D86DB3-065F-4444-F06A-8B33EBB3390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0" creationId="{65ED3CE8-B850-C5C4-10F3-23EA8232614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1" creationId="{554508EC-2736-7DD9-5114-6E37BACA07B4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2" creationId="{8EC6A953-0690-6211-6054-864CC9E7ACB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3" creationId="{FEEC096D-0B22-3111-3469-70993429AB9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4" creationId="{BBE8635C-300F-D1C6-1E1C-93ACAD9D3826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5" creationId="{5770E4F4-DAF2-8F8B-EC2B-48B98953B6E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6" creationId="{8A2B4518-726C-6732-72EF-350977F932D8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7" creationId="{D666AA98-C365-1923-25CE-9CE53BDC162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8" creationId="{E753B289-ADD9-E122-2B6A-380B304A69A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9" creationId="{2D4B9872-6998-3E84-35F0-57E6B23A2F3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0" creationId="{59798E04-6204-4CFD-C0AF-C7511EF1FF8B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1" creationId="{72527C71-9FE3-3490-0C79-57B9F060CDB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2" creationId="{FDC514E7-37AF-17CD-4D0F-5E1BD2CE6FBB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3" creationId="{D9529E7D-7AA0-A665-F0D2-5499E519EB63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4" creationId="{F6BAE491-1CBA-39C1-2BFE-A533CF51F30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5" creationId="{991C6DAF-CFBD-E340-84F7-AC0E52451824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59" creationId="{555736CD-8A87-7F7A-AB60-BE009B97250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60" creationId="{158D5DD9-4A92-1AC6-78E9-F296F096574F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61" creationId="{2E41934E-F50E-B44A-C6C8-0957C5EC86FB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62" creationId="{048804C6-F8CA-CA02-DFD2-7DEE3C3767C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63" creationId="{C9E59CD9-9A19-D065-C6BE-FE9DFDCB79B6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0" creationId="{8AC93B73-EA9E-1FF0-5EB8-E8DDF3177FBE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1" creationId="{AEAD87E4-8952-8857-96C3-F18DDBB46CC7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2" creationId="{359EEF35-7DD3-954D-CF20-68262913B41C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3" creationId="{156BE74C-7DCE-C79A-8822-7A6EC3EE538F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4" creationId="{4F7A519A-58A1-0DD0-3A81-88DDA6F4D2FD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5" creationId="{25F0F629-FD02-9FB5-4AAF-6F7F8E77167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6" creationId="{E28BD59E-6743-E0A5-E12A-A84B0A3FDE54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7" creationId="{D91909E5-B10E-7A19-89BA-A199398E1E8B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8" creationId="{89353DCB-C858-CDF0-6745-F7279ABB30B5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9" creationId="{B8E72720-320C-AE78-C2E6-2CAF351987E7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0" creationId="{F30446D2-5E01-B10E-9DA3-1E798A061BAE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1" creationId="{1BCF993E-295C-BD0E-C2E5-9C723EF80ED8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2" creationId="{BA861D41-8D8C-76F7-4759-2C846C6955C1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3" creationId="{3DC429BE-235C-B6D0-9F15-F0DEC22C4DB6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4" creationId="{00F16496-7E61-B567-9900-B4F11F1EAD13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5" creationId="{6EDF667D-2E5F-AC7A-D6EE-798A7DD0B1FA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6" creationId="{2B87926C-86A3-8575-4481-16C7740FCAA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7" creationId="{1E543E6C-4CCD-0A11-D299-B0BF82ADFF21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8" creationId="{FE2A4C6B-1BC6-D001-FF6F-D7A5D01EC137}"/>
          </ac:cxnSpMkLst>
        </pc:cxnChg>
      </pc:sldChg>
      <pc:sldChg chg="addSp delSp modSp add mod">
        <pc:chgData name="RAMPONT Martin" userId="222bacd2-4d09-42b5-a142-c25e2fdbbf56" providerId="ADAL" clId="{EA9AD1A2-20DF-449B-AC7A-E68779D0F105}" dt="2023-06-20T14:55:38.043" v="1518" actId="1076"/>
        <pc:sldMkLst>
          <pc:docMk/>
          <pc:sldMk cId="3675685655" sldId="328"/>
        </pc:sldMkLst>
        <pc:spChg chg="add del mod">
          <ac:chgData name="RAMPONT Martin" userId="222bacd2-4d09-42b5-a142-c25e2fdbbf56" providerId="ADAL" clId="{EA9AD1A2-20DF-449B-AC7A-E68779D0F105}" dt="2023-06-20T14:52:10.386" v="1306" actId="478"/>
          <ac:spMkLst>
            <pc:docMk/>
            <pc:sldMk cId="3675685655" sldId="328"/>
            <ac:spMk id="4" creationId="{0682DFF0-462D-EA23-EA98-5FA92AB2AF50}"/>
          </ac:spMkLst>
        </pc:spChg>
        <pc:spChg chg="add del mod">
          <ac:chgData name="RAMPONT Martin" userId="222bacd2-4d09-42b5-a142-c25e2fdbbf56" providerId="ADAL" clId="{EA9AD1A2-20DF-449B-AC7A-E68779D0F105}" dt="2023-06-20T14:52:16.153" v="1308" actId="478"/>
          <ac:spMkLst>
            <pc:docMk/>
            <pc:sldMk cId="3675685655" sldId="328"/>
            <ac:spMk id="6" creationId="{6C6622EC-6189-9A29-6FCC-25C2FDD352FF}"/>
          </ac:spMkLst>
        </pc:spChg>
        <pc:spChg chg="add del mod">
          <ac:chgData name="RAMPONT Martin" userId="222bacd2-4d09-42b5-a142-c25e2fdbbf56" providerId="ADAL" clId="{EA9AD1A2-20DF-449B-AC7A-E68779D0F105}" dt="2023-06-20T14:52:20.927" v="1310" actId="478"/>
          <ac:spMkLst>
            <pc:docMk/>
            <pc:sldMk cId="3675685655" sldId="328"/>
            <ac:spMk id="8" creationId="{319DE4DB-E1FE-9703-8C0B-10A87C0E3DFB}"/>
          </ac:spMkLst>
        </pc:spChg>
        <pc:spChg chg="add del mod">
          <ac:chgData name="RAMPONT Martin" userId="222bacd2-4d09-42b5-a142-c25e2fdbbf56" providerId="ADAL" clId="{EA9AD1A2-20DF-449B-AC7A-E68779D0F105}" dt="2023-06-20T14:55:34.419" v="1517" actId="403"/>
          <ac:spMkLst>
            <pc:docMk/>
            <pc:sldMk cId="3675685655" sldId="328"/>
            <ac:spMk id="9" creationId="{23C40AB5-FA57-05E1-3B8E-CE04317A858D}"/>
          </ac:spMkLst>
        </pc:spChg>
        <pc:spChg chg="add mod">
          <ac:chgData name="RAMPONT Martin" userId="222bacd2-4d09-42b5-a142-c25e2fdbbf56" providerId="ADAL" clId="{EA9AD1A2-20DF-449B-AC7A-E68779D0F105}" dt="2023-06-20T14:55:38.043" v="1518" actId="1076"/>
          <ac:spMkLst>
            <pc:docMk/>
            <pc:sldMk cId="3675685655" sldId="328"/>
            <ac:spMk id="10" creationId="{6E16EF40-4864-FA0B-7536-96EA697C70A2}"/>
          </ac:spMkLst>
        </pc:spChg>
        <pc:spChg chg="del">
          <ac:chgData name="RAMPONT Martin" userId="222bacd2-4d09-42b5-a142-c25e2fdbbf56" providerId="ADAL" clId="{EA9AD1A2-20DF-449B-AC7A-E68779D0F105}" dt="2023-06-20T14:52:07.231" v="1305" actId="478"/>
          <ac:spMkLst>
            <pc:docMk/>
            <pc:sldMk cId="3675685655" sldId="328"/>
            <ac:spMk id="1385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52:18.600" v="1309" actId="478"/>
          <ac:spMkLst>
            <pc:docMk/>
            <pc:sldMk cId="3675685655" sldId="328"/>
            <ac:spMk id="1386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52:13.260" v="1307" actId="478"/>
          <ac:spMkLst>
            <pc:docMk/>
            <pc:sldMk cId="3675685655" sldId="328"/>
            <ac:spMk id="1391" creationId="{00000000-0000-0000-0000-000000000000}"/>
          </ac:spMkLst>
        </pc:spChg>
      </pc:sldChg>
      <pc:sldChg chg="add del">
        <pc:chgData name="RAMPONT Martin" userId="222bacd2-4d09-42b5-a142-c25e2fdbbf56" providerId="ADAL" clId="{EA9AD1A2-20DF-449B-AC7A-E68779D0F105}" dt="2023-06-20T14:52:01.326" v="1304"/>
        <pc:sldMkLst>
          <pc:docMk/>
          <pc:sldMk cId="2805307239" sldId="329"/>
        </pc:sldMkLst>
      </pc:sldChg>
      <pc:sldMasterChg chg="delSldLayout">
        <pc:chgData name="RAMPONT Martin" userId="222bacd2-4d09-42b5-a142-c25e2fdbbf56" providerId="ADAL" clId="{EA9AD1A2-20DF-449B-AC7A-E68779D0F105}" dt="2023-06-20T14:10:29.781" v="381" actId="47"/>
        <pc:sldMasterMkLst>
          <pc:docMk/>
          <pc:sldMasterMk cId="0" sldId="2147483680"/>
        </pc:sldMasterMkLst>
        <pc:sldLayoutChg chg="del">
          <pc:chgData name="RAMPONT Martin" userId="222bacd2-4d09-42b5-a142-c25e2fdbbf56" providerId="ADAL" clId="{EA9AD1A2-20DF-449B-AC7A-E68779D0F105}" dt="2023-06-20T14:10:29.781" v="381" actId="47"/>
          <pc:sldLayoutMkLst>
            <pc:docMk/>
            <pc:sldMasterMk cId="0" sldId="2147483680"/>
            <pc:sldLayoutMk cId="3285421813" sldId="2147483681"/>
          </pc:sldLayoutMkLst>
        </pc:sldLayoutChg>
      </pc:sldMasterChg>
    </pc:docChg>
  </pc:docChgLst>
  <pc:docChgLst>
    <pc:chgData name="RAMPONT Martin" userId="222bacd2-4d09-42b5-a142-c25e2fdbbf56" providerId="ADAL" clId="{9B2B6298-1EF9-4967-ADD0-C3E5BF13E929}"/>
    <pc:docChg chg="delSld modSld delMainMaster">
      <pc:chgData name="RAMPONT Martin" userId="222bacd2-4d09-42b5-a142-c25e2fdbbf56" providerId="ADAL" clId="{9B2B6298-1EF9-4967-ADD0-C3E5BF13E929}" dt="2023-05-09T10:21:50.635" v="107" actId="47"/>
      <pc:docMkLst>
        <pc:docMk/>
      </pc:docMkLst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5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5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5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5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6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5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6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5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6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5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6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5"/>
        </pc:sldMkLst>
      </pc:sldChg>
      <pc:sldChg chg="modSp mod">
        <pc:chgData name="RAMPONT Martin" userId="222bacd2-4d09-42b5-a142-c25e2fdbbf56" providerId="ADAL" clId="{9B2B6298-1EF9-4967-ADD0-C3E5BF13E929}" dt="2023-05-09T10:18:32.794" v="28" actId="20577"/>
        <pc:sldMkLst>
          <pc:docMk/>
          <pc:sldMk cId="1952973464" sldId="311"/>
        </pc:sldMkLst>
        <pc:spChg chg="mod">
          <ac:chgData name="RAMPONT Martin" userId="222bacd2-4d09-42b5-a142-c25e2fdbbf56" providerId="ADAL" clId="{9B2B6298-1EF9-4967-ADD0-C3E5BF13E929}" dt="2023-05-09T10:18:32.794" v="28" actId="20577"/>
          <ac:spMkLst>
            <pc:docMk/>
            <pc:sldMk cId="1952973464" sldId="311"/>
            <ac:spMk id="1329" creationId="{00000000-0000-0000-0000-000000000000}"/>
          </ac:spMkLst>
        </pc:spChg>
      </pc:sldChg>
      <pc:sldChg chg="modSp mod">
        <pc:chgData name="RAMPONT Martin" userId="222bacd2-4d09-42b5-a142-c25e2fdbbf56" providerId="ADAL" clId="{9B2B6298-1EF9-4967-ADD0-C3E5BF13E929}" dt="2023-05-09T10:20:59.753" v="106" actId="20577"/>
        <pc:sldMkLst>
          <pc:docMk/>
          <pc:sldMk cId="4162021045" sldId="317"/>
        </pc:sldMkLst>
        <pc:graphicFrameChg chg="mod modGraphic">
          <ac:chgData name="RAMPONT Martin" userId="222bacd2-4d09-42b5-a142-c25e2fdbbf56" providerId="ADAL" clId="{9B2B6298-1EF9-4967-ADD0-C3E5BF13E929}" dt="2023-05-09T10:20:59.753" v="106" actId="20577"/>
          <ac:graphicFrameMkLst>
            <pc:docMk/>
            <pc:sldMk cId="4162021045" sldId="317"/>
            <ac:graphicFrameMk id="1965" creationId="{00000000-0000-0000-0000-000000000000}"/>
          </ac:graphicFrameMkLst>
        </pc:graphicFrameChg>
      </pc:sldChg>
      <pc:sldMasterChg chg="delSldLayout">
        <pc:chgData name="RAMPONT Martin" userId="222bacd2-4d09-42b5-a142-c25e2fdbbf56" providerId="ADAL" clId="{9B2B6298-1EF9-4967-ADD0-C3E5BF13E929}" dt="2023-05-09T10:21:50.635" v="107" actId="47"/>
        <pc:sldMasterMkLst>
          <pc:docMk/>
          <pc:sldMasterMk cId="0" sldId="2147483680"/>
        </pc:sldMasterMkLst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0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3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4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6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7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9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0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2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3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4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6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7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9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70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71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73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74"/>
          </pc:sldLayoutMkLst>
        </pc:sldLayoutChg>
      </pc:sldMasterChg>
      <pc:sldMasterChg chg="del delSldLayout">
        <pc:chgData name="RAMPONT Martin" userId="222bacd2-4d09-42b5-a142-c25e2fdbbf56" providerId="ADAL" clId="{9B2B6298-1EF9-4967-ADD0-C3E5BF13E929}" dt="2023-05-09T10:21:50.635" v="107" actId="47"/>
        <pc:sldMasterMkLst>
          <pc:docMk/>
          <pc:sldMasterMk cId="0" sldId="2147483681"/>
        </pc:sldMasterMkLst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1"/>
            <pc:sldLayoutMk cId="0" sldId="2147483678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1"/>
            <pc:sldLayoutMk cId="0" sldId="214748367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052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059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699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756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864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928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871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12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678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707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609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397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850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242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584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910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426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344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5" name="Google Shape;625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6" name="Google Shape;626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9" name="Google Shape;639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3" name="Google Shape;1003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4" name="Google Shape;1004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5" name="Google Shape;1005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6" name="Google Shape;1006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7" name="Google Shape;1007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8" name="Google Shape;1008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6" name="Google Shape;1036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4" name="Google Shape;1044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8" name="Google Shape;1048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49" name="Google Shape;1049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0" name="Google Shape;1050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1" name="Google Shape;1051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0" name="Google Shape;1080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8" name="Google Shape;1088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61" r:id="rId6"/>
    <p:sldLayoutId id="2147483668" r:id="rId7"/>
    <p:sldLayoutId id="2147483672" r:id="rId8"/>
    <p:sldLayoutId id="2147483675" r:id="rId9"/>
    <p:sldLayoutId id="2147483676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>
                <a:latin typeface="Montserrat Black"/>
                <a:ea typeface="Montserrat Black"/>
                <a:cs typeface="Montserrat Black"/>
                <a:sym typeface="Montserrat Black"/>
              </a:rPr>
              <a:t>Python for Data </a:t>
            </a:r>
            <a:r>
              <a:rPr lang="fr-FR" sz="5200" err="1">
                <a:latin typeface="Montserrat Black"/>
                <a:ea typeface="Montserrat Black"/>
                <a:cs typeface="Montserrat Black"/>
                <a:sym typeface="Montserrat Black"/>
              </a:rPr>
              <a:t>Analysis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Montserrat"/>
                <a:ea typeface="Montserrat"/>
                <a:cs typeface="Montserrat"/>
                <a:sym typeface="Montserrat"/>
              </a:rPr>
              <a:t>Landslide after Rainfall</a:t>
            </a: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/>
            </a:br>
            <a:r>
              <a:rPr lang="fr-FR"/>
              <a:t>Victor QIAN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RAMPONT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Seasonality</a:t>
            </a:r>
            <a:endParaRPr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794BE6A1-EAB6-8D9A-241D-3D03EBFC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2" y="1501685"/>
            <a:ext cx="4390733" cy="2774415"/>
          </a:xfrm>
          <a:prstGeom prst="rect">
            <a:avLst/>
          </a:prstGeom>
        </p:spPr>
      </p:pic>
      <p:pic>
        <p:nvPicPr>
          <p:cNvPr id="5" name="Image 4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9D60D4CB-B636-C320-47B9-FCD52D557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75" y="1501684"/>
            <a:ext cx="4366119" cy="277441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7FD3565-3EB9-8D41-A9D2-34E5F98FF09B}"/>
              </a:ext>
            </a:extLst>
          </p:cNvPr>
          <p:cNvSpPr txBox="1"/>
          <p:nvPr/>
        </p:nvSpPr>
        <p:spPr>
          <a:xfrm>
            <a:off x="1509884" y="4349550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chemeClr val="tx1"/>
                </a:solidFill>
              </a:rPr>
              <a:t>By Month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BB6A31-842F-A733-50F4-7462B9AECEA9}"/>
              </a:ext>
            </a:extLst>
          </p:cNvPr>
          <p:cNvSpPr txBox="1"/>
          <p:nvPr/>
        </p:nvSpPr>
        <p:spPr>
          <a:xfrm>
            <a:off x="6377559" y="432997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chemeClr val="tx1"/>
                </a:solidFill>
              </a:rPr>
              <a:t>By Year</a:t>
            </a:r>
          </a:p>
        </p:txBody>
      </p:sp>
    </p:spTree>
    <p:extLst>
      <p:ext uri="{BB962C8B-B14F-4D97-AF65-F5344CB8AC3E}">
        <p14:creationId xmlns:p14="http://schemas.microsoft.com/office/powerpoint/2010/main" val="2716298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Country </a:t>
            </a:r>
            <a:r>
              <a:rPr lang="fr-FR" err="1"/>
              <a:t>Landslide</a:t>
            </a:r>
            <a:r>
              <a:rPr lang="fr-FR"/>
              <a:t> Number</a:t>
            </a:r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B995A926-2F73-7779-6456-BF9AB8BC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113" y="1082294"/>
            <a:ext cx="6497724" cy="36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17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Country deaths number</a:t>
            </a:r>
            <a:endParaRPr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8730FFE3-EF9B-3A73-DFF6-DCA90957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518" y="904186"/>
            <a:ext cx="6596008" cy="381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55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1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257054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ASL Sign Language Recognition</a:t>
            </a:r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6D3B10-1899-2621-26DD-CA706436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954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59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59"/>
          <p:cNvSpPr/>
          <p:nvPr/>
        </p:nvSpPr>
        <p:spPr>
          <a:xfrm rot="5400000">
            <a:off x="5079181" y="232639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59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59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2053" name="Google Shape;2053;p59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59"/>
          <p:cNvSpPr txBox="1"/>
          <p:nvPr/>
        </p:nvSpPr>
        <p:spPr>
          <a:xfrm>
            <a:off x="744672" y="3129937"/>
            <a:ext cx="1920300" cy="82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Missing Values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55" name="Google Shape;2055;p59"/>
          <p:cNvSpPr txBox="1"/>
          <p:nvPr/>
        </p:nvSpPr>
        <p:spPr>
          <a:xfrm>
            <a:off x="2475831" y="1683912"/>
            <a:ext cx="2244644" cy="76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Values </a:t>
            </a:r>
            <a:r>
              <a:rPr lang="fr-FR" sz="2000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Formating</a:t>
            </a:r>
            <a:endParaRPr lang="fr-FR" sz="2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56" name="Google Shape;2056;p59"/>
          <p:cNvSpPr txBox="1"/>
          <p:nvPr/>
        </p:nvSpPr>
        <p:spPr>
          <a:xfrm>
            <a:off x="2638003" y="1306767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Incorrect data types and values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7" name="Google Shape;2057;p59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59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59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59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59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59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59"/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Columns Splitting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64" name="Google Shape;2064;p59"/>
          <p:cNvSpPr txBox="1"/>
          <p:nvPr/>
        </p:nvSpPr>
        <p:spPr>
          <a:xfrm>
            <a:off x="6460710" y="1818339"/>
            <a:ext cx="2244643" cy="81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Normalization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65" name="Google Shape;2065;p59"/>
          <p:cNvSpPr txBox="1"/>
          <p:nvPr/>
        </p:nvSpPr>
        <p:spPr>
          <a:xfrm>
            <a:off x="6479027" y="1461671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output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6" name="Google Shape;2066;p59"/>
          <p:cNvSpPr txBox="1"/>
          <p:nvPr/>
        </p:nvSpPr>
        <p:spPr>
          <a:xfrm>
            <a:off x="735824" y="3861050"/>
            <a:ext cx="2003002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Deals with missing values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7" name="Google Shape;2067;p59"/>
          <p:cNvSpPr txBox="1"/>
          <p:nvPr/>
        </p:nvSpPr>
        <p:spPr>
          <a:xfrm>
            <a:off x="4505081" y="4011637"/>
            <a:ext cx="2151276" cy="10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 data splitting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74" name="Google Shape;2074;p59"/>
          <p:cNvGrpSpPr/>
          <p:nvPr/>
        </p:nvGrpSpPr>
        <p:grpSpPr>
          <a:xfrm>
            <a:off x="5259090" y="2505018"/>
            <a:ext cx="537235" cy="403287"/>
            <a:chOff x="5351113" y="3220301"/>
            <a:chExt cx="602621" cy="452371"/>
          </a:xfrm>
        </p:grpSpPr>
        <p:sp>
          <p:nvSpPr>
            <p:cNvPr id="2075" name="Google Shape;2075;p59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9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9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9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9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9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9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9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9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9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9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9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9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9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2095" name="Google Shape;2095;p59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5" name="Google Shape;2105;p59"/>
          <p:cNvGrpSpPr/>
          <p:nvPr/>
        </p:nvGrpSpPr>
        <p:grpSpPr>
          <a:xfrm>
            <a:off x="1455804" y="2444379"/>
            <a:ext cx="484250" cy="536709"/>
            <a:chOff x="2645541" y="4001992"/>
            <a:chExt cx="543184" cy="602023"/>
          </a:xfrm>
        </p:grpSpPr>
        <p:sp>
          <p:nvSpPr>
            <p:cNvPr id="2106" name="Google Shape;2106;p59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9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9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9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9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59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25" name="Google Shape;2125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59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2128" name="Google Shape;2128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0" name="Google Shape;2130;p59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31" name="Google Shape;2131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33" name="Google Shape;2133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2372;p64">
            <a:extLst>
              <a:ext uri="{FF2B5EF4-FFF2-40B4-BE49-F238E27FC236}">
                <a16:creationId xmlns:a16="http://schemas.microsoft.com/office/drawing/2014/main" id="{B2DDE93D-628B-044A-D5C2-07E84606D3F3}"/>
              </a:ext>
            </a:extLst>
          </p:cNvPr>
          <p:cNvGrpSpPr/>
          <p:nvPr/>
        </p:nvGrpSpPr>
        <p:grpSpPr>
          <a:xfrm>
            <a:off x="7172426" y="2776071"/>
            <a:ext cx="536704" cy="491730"/>
            <a:chOff x="4680267" y="1456785"/>
            <a:chExt cx="602023" cy="551576"/>
          </a:xfrm>
        </p:grpSpPr>
        <p:sp>
          <p:nvSpPr>
            <p:cNvPr id="42" name="Google Shape;2373;p64">
              <a:extLst>
                <a:ext uri="{FF2B5EF4-FFF2-40B4-BE49-F238E27FC236}">
                  <a16:creationId xmlns:a16="http://schemas.microsoft.com/office/drawing/2014/main" id="{BDF53A67-47B7-DF48-FA66-89671C0BA8C4}"/>
                </a:ext>
              </a:extLst>
            </p:cNvPr>
            <p:cNvSpPr/>
            <p:nvPr/>
          </p:nvSpPr>
          <p:spPr>
            <a:xfrm>
              <a:off x="4687232" y="1837846"/>
              <a:ext cx="595058" cy="170514"/>
            </a:xfrm>
            <a:custGeom>
              <a:avLst/>
              <a:gdLst/>
              <a:ahLst/>
              <a:cxnLst/>
              <a:rect l="l" t="t" r="r" b="b"/>
              <a:pathLst>
                <a:path w="17941" h="5141" extrusionOk="0">
                  <a:moveTo>
                    <a:pt x="5126" y="532"/>
                  </a:moveTo>
                  <a:lnTo>
                    <a:pt x="5126" y="759"/>
                  </a:lnTo>
                  <a:lnTo>
                    <a:pt x="3176" y="759"/>
                  </a:lnTo>
                  <a:lnTo>
                    <a:pt x="3176" y="532"/>
                  </a:lnTo>
                  <a:close/>
                  <a:moveTo>
                    <a:pt x="10018" y="532"/>
                  </a:moveTo>
                  <a:lnTo>
                    <a:pt x="10018" y="759"/>
                  </a:lnTo>
                  <a:lnTo>
                    <a:pt x="8069" y="759"/>
                  </a:lnTo>
                  <a:lnTo>
                    <a:pt x="8069" y="532"/>
                  </a:lnTo>
                  <a:close/>
                  <a:moveTo>
                    <a:pt x="14910" y="532"/>
                  </a:moveTo>
                  <a:lnTo>
                    <a:pt x="14910" y="759"/>
                  </a:lnTo>
                  <a:lnTo>
                    <a:pt x="12960" y="759"/>
                  </a:lnTo>
                  <a:lnTo>
                    <a:pt x="12960" y="532"/>
                  </a:lnTo>
                  <a:close/>
                  <a:moveTo>
                    <a:pt x="3088" y="0"/>
                  </a:moveTo>
                  <a:cubicBezTo>
                    <a:pt x="2843" y="0"/>
                    <a:pt x="2644" y="199"/>
                    <a:pt x="2644" y="444"/>
                  </a:cubicBezTo>
                  <a:lnTo>
                    <a:pt x="2644" y="759"/>
                  </a:lnTo>
                  <a:lnTo>
                    <a:pt x="2191" y="759"/>
                  </a:lnTo>
                  <a:cubicBezTo>
                    <a:pt x="983" y="759"/>
                    <a:pt x="0" y="1742"/>
                    <a:pt x="0" y="2950"/>
                  </a:cubicBezTo>
                  <a:cubicBezTo>
                    <a:pt x="0" y="4158"/>
                    <a:pt x="983" y="5140"/>
                    <a:pt x="2191" y="5140"/>
                  </a:cubicBezTo>
                  <a:lnTo>
                    <a:pt x="11418" y="5140"/>
                  </a:lnTo>
                  <a:cubicBezTo>
                    <a:pt x="11565" y="5140"/>
                    <a:pt x="11684" y="5021"/>
                    <a:pt x="11684" y="4874"/>
                  </a:cubicBezTo>
                  <a:cubicBezTo>
                    <a:pt x="11684" y="4728"/>
                    <a:pt x="11565" y="4609"/>
                    <a:pt x="11418" y="4609"/>
                  </a:cubicBezTo>
                  <a:lnTo>
                    <a:pt x="2191" y="4609"/>
                  </a:lnTo>
                  <a:cubicBezTo>
                    <a:pt x="1277" y="4609"/>
                    <a:pt x="532" y="3865"/>
                    <a:pt x="532" y="2950"/>
                  </a:cubicBezTo>
                  <a:cubicBezTo>
                    <a:pt x="532" y="2034"/>
                    <a:pt x="1277" y="1291"/>
                    <a:pt x="2191" y="1291"/>
                  </a:cubicBezTo>
                  <a:lnTo>
                    <a:pt x="15750" y="1291"/>
                  </a:lnTo>
                  <a:cubicBezTo>
                    <a:pt x="16664" y="1291"/>
                    <a:pt x="17409" y="2034"/>
                    <a:pt x="17409" y="2950"/>
                  </a:cubicBezTo>
                  <a:cubicBezTo>
                    <a:pt x="17409" y="3865"/>
                    <a:pt x="16664" y="4609"/>
                    <a:pt x="15750" y="4609"/>
                  </a:cubicBezTo>
                  <a:lnTo>
                    <a:pt x="13013" y="4609"/>
                  </a:lnTo>
                  <a:cubicBezTo>
                    <a:pt x="12866" y="4609"/>
                    <a:pt x="12747" y="4728"/>
                    <a:pt x="12747" y="4874"/>
                  </a:cubicBezTo>
                  <a:cubicBezTo>
                    <a:pt x="12747" y="5021"/>
                    <a:pt x="12866" y="5140"/>
                    <a:pt x="13013" y="5140"/>
                  </a:cubicBezTo>
                  <a:lnTo>
                    <a:pt x="15750" y="5140"/>
                  </a:lnTo>
                  <a:cubicBezTo>
                    <a:pt x="16957" y="5140"/>
                    <a:pt x="17941" y="4158"/>
                    <a:pt x="17941" y="2950"/>
                  </a:cubicBezTo>
                  <a:cubicBezTo>
                    <a:pt x="17941" y="1742"/>
                    <a:pt x="16958" y="759"/>
                    <a:pt x="15750" y="759"/>
                  </a:cubicBezTo>
                  <a:lnTo>
                    <a:pt x="15442" y="759"/>
                  </a:lnTo>
                  <a:lnTo>
                    <a:pt x="15442" y="444"/>
                  </a:lnTo>
                  <a:cubicBezTo>
                    <a:pt x="15442" y="199"/>
                    <a:pt x="15242" y="0"/>
                    <a:pt x="14998" y="0"/>
                  </a:cubicBezTo>
                  <a:lnTo>
                    <a:pt x="12872" y="0"/>
                  </a:lnTo>
                  <a:cubicBezTo>
                    <a:pt x="12627" y="0"/>
                    <a:pt x="12428" y="199"/>
                    <a:pt x="12428" y="444"/>
                  </a:cubicBezTo>
                  <a:lnTo>
                    <a:pt x="12428" y="759"/>
                  </a:lnTo>
                  <a:lnTo>
                    <a:pt x="10549" y="759"/>
                  </a:lnTo>
                  <a:lnTo>
                    <a:pt x="10549" y="444"/>
                  </a:lnTo>
                  <a:cubicBezTo>
                    <a:pt x="10549" y="199"/>
                    <a:pt x="10351" y="0"/>
                    <a:pt x="10107" y="0"/>
                  </a:cubicBezTo>
                  <a:lnTo>
                    <a:pt x="7979" y="0"/>
                  </a:lnTo>
                  <a:cubicBezTo>
                    <a:pt x="7735" y="0"/>
                    <a:pt x="7537" y="199"/>
                    <a:pt x="7537" y="444"/>
                  </a:cubicBezTo>
                  <a:lnTo>
                    <a:pt x="7537" y="759"/>
                  </a:lnTo>
                  <a:lnTo>
                    <a:pt x="5658" y="759"/>
                  </a:lnTo>
                  <a:lnTo>
                    <a:pt x="5658" y="444"/>
                  </a:lnTo>
                  <a:cubicBezTo>
                    <a:pt x="5658" y="199"/>
                    <a:pt x="5459" y="0"/>
                    <a:pt x="5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74;p64">
              <a:extLst>
                <a:ext uri="{FF2B5EF4-FFF2-40B4-BE49-F238E27FC236}">
                  <a16:creationId xmlns:a16="http://schemas.microsoft.com/office/drawing/2014/main" id="{C7AF7697-413C-7352-AFE8-A62B6D22C527}"/>
                </a:ext>
              </a:extLst>
            </p:cNvPr>
            <p:cNvSpPr/>
            <p:nvPr/>
          </p:nvSpPr>
          <p:spPr>
            <a:xfrm>
              <a:off x="4737083" y="1912838"/>
              <a:ext cx="45672" cy="45705"/>
            </a:xfrm>
            <a:custGeom>
              <a:avLst/>
              <a:gdLst/>
              <a:ahLst/>
              <a:cxnLst/>
              <a:rect l="l" t="t" r="r" b="b"/>
              <a:pathLst>
                <a:path w="1377" h="1378" extrusionOk="0">
                  <a:moveTo>
                    <a:pt x="688" y="532"/>
                  </a:moveTo>
                  <a:cubicBezTo>
                    <a:pt x="775" y="532"/>
                    <a:pt x="844" y="603"/>
                    <a:pt x="844" y="689"/>
                  </a:cubicBezTo>
                  <a:cubicBezTo>
                    <a:pt x="844" y="775"/>
                    <a:pt x="775" y="845"/>
                    <a:pt x="688" y="845"/>
                  </a:cubicBezTo>
                  <a:cubicBezTo>
                    <a:pt x="602" y="845"/>
                    <a:pt x="532" y="775"/>
                    <a:pt x="532" y="689"/>
                  </a:cubicBezTo>
                  <a:cubicBezTo>
                    <a:pt x="532" y="603"/>
                    <a:pt x="602" y="532"/>
                    <a:pt x="688" y="532"/>
                  </a:cubicBezTo>
                  <a:close/>
                  <a:moveTo>
                    <a:pt x="688" y="0"/>
                  </a:moveTo>
                  <a:cubicBezTo>
                    <a:pt x="309" y="0"/>
                    <a:pt x="1" y="309"/>
                    <a:pt x="1" y="689"/>
                  </a:cubicBezTo>
                  <a:cubicBezTo>
                    <a:pt x="1" y="1068"/>
                    <a:pt x="309" y="1377"/>
                    <a:pt x="688" y="1377"/>
                  </a:cubicBezTo>
                  <a:cubicBezTo>
                    <a:pt x="1067" y="1377"/>
                    <a:pt x="1376" y="1068"/>
                    <a:pt x="1376" y="689"/>
                  </a:cubicBezTo>
                  <a:cubicBezTo>
                    <a:pt x="1376" y="309"/>
                    <a:pt x="1067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75;p64">
              <a:extLst>
                <a:ext uri="{FF2B5EF4-FFF2-40B4-BE49-F238E27FC236}">
                  <a16:creationId xmlns:a16="http://schemas.microsoft.com/office/drawing/2014/main" id="{8C9B3039-1088-B901-6CD2-40F31265FB70}"/>
                </a:ext>
              </a:extLst>
            </p:cNvPr>
            <p:cNvSpPr/>
            <p:nvPr/>
          </p:nvSpPr>
          <p:spPr>
            <a:xfrm>
              <a:off x="4711511" y="1887266"/>
              <a:ext cx="546534" cy="96849"/>
            </a:xfrm>
            <a:custGeom>
              <a:avLst/>
              <a:gdLst/>
              <a:ahLst/>
              <a:cxnLst/>
              <a:rect l="l" t="t" r="r" b="b"/>
              <a:pathLst>
                <a:path w="16478" h="2920" extrusionOk="0">
                  <a:moveTo>
                    <a:pt x="1459" y="532"/>
                  </a:moveTo>
                  <a:cubicBezTo>
                    <a:pt x="1971" y="532"/>
                    <a:pt x="2387" y="948"/>
                    <a:pt x="2387" y="1459"/>
                  </a:cubicBezTo>
                  <a:cubicBezTo>
                    <a:pt x="2387" y="1971"/>
                    <a:pt x="1971" y="2387"/>
                    <a:pt x="1459" y="2387"/>
                  </a:cubicBezTo>
                  <a:cubicBezTo>
                    <a:pt x="980" y="2387"/>
                    <a:pt x="584" y="2022"/>
                    <a:pt x="536" y="1555"/>
                  </a:cubicBezTo>
                  <a:cubicBezTo>
                    <a:pt x="533" y="1524"/>
                    <a:pt x="531" y="1492"/>
                    <a:pt x="531" y="1460"/>
                  </a:cubicBezTo>
                  <a:cubicBezTo>
                    <a:pt x="531" y="1428"/>
                    <a:pt x="533" y="1396"/>
                    <a:pt x="536" y="1365"/>
                  </a:cubicBezTo>
                  <a:cubicBezTo>
                    <a:pt x="584" y="897"/>
                    <a:pt x="980" y="532"/>
                    <a:pt x="1459" y="532"/>
                  </a:cubicBezTo>
                  <a:close/>
                  <a:moveTo>
                    <a:pt x="3840" y="532"/>
                  </a:moveTo>
                  <a:lnTo>
                    <a:pt x="3840" y="2387"/>
                  </a:lnTo>
                  <a:lnTo>
                    <a:pt x="2585" y="2387"/>
                  </a:lnTo>
                  <a:cubicBezTo>
                    <a:pt x="2793" y="2135"/>
                    <a:pt x="2918" y="1811"/>
                    <a:pt x="2918" y="1460"/>
                  </a:cubicBezTo>
                  <a:cubicBezTo>
                    <a:pt x="2918" y="1108"/>
                    <a:pt x="2793" y="785"/>
                    <a:pt x="2585" y="532"/>
                  </a:cubicBezTo>
                  <a:close/>
                  <a:moveTo>
                    <a:pt x="5477" y="532"/>
                  </a:moveTo>
                  <a:lnTo>
                    <a:pt x="5477" y="2387"/>
                  </a:lnTo>
                  <a:lnTo>
                    <a:pt x="4371" y="2387"/>
                  </a:lnTo>
                  <a:lnTo>
                    <a:pt x="4371" y="532"/>
                  </a:lnTo>
                  <a:close/>
                  <a:moveTo>
                    <a:pt x="7154" y="532"/>
                  </a:moveTo>
                  <a:lnTo>
                    <a:pt x="7154" y="2387"/>
                  </a:lnTo>
                  <a:lnTo>
                    <a:pt x="6009" y="2387"/>
                  </a:lnTo>
                  <a:lnTo>
                    <a:pt x="6009" y="532"/>
                  </a:lnTo>
                  <a:close/>
                  <a:moveTo>
                    <a:pt x="8791" y="532"/>
                  </a:moveTo>
                  <a:lnTo>
                    <a:pt x="8791" y="2387"/>
                  </a:lnTo>
                  <a:lnTo>
                    <a:pt x="7686" y="2387"/>
                  </a:lnTo>
                  <a:lnTo>
                    <a:pt x="7686" y="532"/>
                  </a:lnTo>
                  <a:close/>
                  <a:moveTo>
                    <a:pt x="10468" y="532"/>
                  </a:moveTo>
                  <a:lnTo>
                    <a:pt x="10468" y="2387"/>
                  </a:lnTo>
                  <a:lnTo>
                    <a:pt x="9323" y="2387"/>
                  </a:lnTo>
                  <a:lnTo>
                    <a:pt x="9323" y="532"/>
                  </a:lnTo>
                  <a:close/>
                  <a:moveTo>
                    <a:pt x="12106" y="532"/>
                  </a:moveTo>
                  <a:lnTo>
                    <a:pt x="12106" y="2387"/>
                  </a:lnTo>
                  <a:lnTo>
                    <a:pt x="11000" y="2387"/>
                  </a:lnTo>
                  <a:lnTo>
                    <a:pt x="11000" y="532"/>
                  </a:lnTo>
                  <a:close/>
                  <a:moveTo>
                    <a:pt x="13892" y="532"/>
                  </a:moveTo>
                  <a:cubicBezTo>
                    <a:pt x="13684" y="785"/>
                    <a:pt x="13559" y="1108"/>
                    <a:pt x="13559" y="1459"/>
                  </a:cubicBezTo>
                  <a:cubicBezTo>
                    <a:pt x="13559" y="1811"/>
                    <a:pt x="13684" y="2135"/>
                    <a:pt x="13892" y="2387"/>
                  </a:cubicBezTo>
                  <a:lnTo>
                    <a:pt x="12638" y="2387"/>
                  </a:lnTo>
                  <a:lnTo>
                    <a:pt x="12638" y="532"/>
                  </a:lnTo>
                  <a:close/>
                  <a:moveTo>
                    <a:pt x="15018" y="532"/>
                  </a:moveTo>
                  <a:cubicBezTo>
                    <a:pt x="15529" y="532"/>
                    <a:pt x="15946" y="948"/>
                    <a:pt x="15946" y="1460"/>
                  </a:cubicBezTo>
                  <a:cubicBezTo>
                    <a:pt x="15946" y="1971"/>
                    <a:pt x="15529" y="2387"/>
                    <a:pt x="15018" y="2387"/>
                  </a:cubicBezTo>
                  <a:cubicBezTo>
                    <a:pt x="14506" y="2387"/>
                    <a:pt x="14090" y="1971"/>
                    <a:pt x="14090" y="1460"/>
                  </a:cubicBezTo>
                  <a:cubicBezTo>
                    <a:pt x="14090" y="948"/>
                    <a:pt x="14506" y="532"/>
                    <a:pt x="15018" y="532"/>
                  </a:cubicBezTo>
                  <a:close/>
                  <a:moveTo>
                    <a:pt x="1459" y="0"/>
                  </a:moveTo>
                  <a:cubicBezTo>
                    <a:pt x="831" y="0"/>
                    <a:pt x="294" y="400"/>
                    <a:pt x="89" y="958"/>
                  </a:cubicBezTo>
                  <a:cubicBezTo>
                    <a:pt x="31" y="1115"/>
                    <a:pt x="0" y="1284"/>
                    <a:pt x="0" y="1460"/>
                  </a:cubicBezTo>
                  <a:cubicBezTo>
                    <a:pt x="0" y="1636"/>
                    <a:pt x="31" y="1805"/>
                    <a:pt x="89" y="1961"/>
                  </a:cubicBezTo>
                  <a:cubicBezTo>
                    <a:pt x="294" y="2520"/>
                    <a:pt x="831" y="2919"/>
                    <a:pt x="1459" y="2919"/>
                  </a:cubicBezTo>
                  <a:lnTo>
                    <a:pt x="15018" y="2919"/>
                  </a:lnTo>
                  <a:cubicBezTo>
                    <a:pt x="15823" y="2919"/>
                    <a:pt x="16478" y="2265"/>
                    <a:pt x="16478" y="1460"/>
                  </a:cubicBezTo>
                  <a:cubicBezTo>
                    <a:pt x="16478" y="655"/>
                    <a:pt x="15823" y="0"/>
                    <a:pt x="15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76;p64">
              <a:extLst>
                <a:ext uri="{FF2B5EF4-FFF2-40B4-BE49-F238E27FC236}">
                  <a16:creationId xmlns:a16="http://schemas.microsoft.com/office/drawing/2014/main" id="{88D9DEA9-82C3-827F-17EC-3D295BAE826E}"/>
                </a:ext>
              </a:extLst>
            </p:cNvPr>
            <p:cNvSpPr/>
            <p:nvPr/>
          </p:nvSpPr>
          <p:spPr>
            <a:xfrm>
              <a:off x="5186768" y="1912838"/>
              <a:ext cx="45705" cy="45705"/>
            </a:xfrm>
            <a:custGeom>
              <a:avLst/>
              <a:gdLst/>
              <a:ahLst/>
              <a:cxnLst/>
              <a:rect l="l" t="t" r="r" b="b"/>
              <a:pathLst>
                <a:path w="1378" h="1378" extrusionOk="0">
                  <a:moveTo>
                    <a:pt x="689" y="532"/>
                  </a:moveTo>
                  <a:cubicBezTo>
                    <a:pt x="775" y="532"/>
                    <a:pt x="846" y="603"/>
                    <a:pt x="846" y="689"/>
                  </a:cubicBezTo>
                  <a:cubicBezTo>
                    <a:pt x="846" y="775"/>
                    <a:pt x="775" y="845"/>
                    <a:pt x="689" y="845"/>
                  </a:cubicBezTo>
                  <a:cubicBezTo>
                    <a:pt x="602" y="845"/>
                    <a:pt x="532" y="775"/>
                    <a:pt x="532" y="689"/>
                  </a:cubicBezTo>
                  <a:cubicBezTo>
                    <a:pt x="532" y="603"/>
                    <a:pt x="602" y="532"/>
                    <a:pt x="689" y="532"/>
                  </a:cubicBezTo>
                  <a:close/>
                  <a:moveTo>
                    <a:pt x="689" y="0"/>
                  </a:moveTo>
                  <a:cubicBezTo>
                    <a:pt x="310" y="0"/>
                    <a:pt x="1" y="309"/>
                    <a:pt x="1" y="689"/>
                  </a:cubicBezTo>
                  <a:cubicBezTo>
                    <a:pt x="1" y="1068"/>
                    <a:pt x="310" y="1377"/>
                    <a:pt x="689" y="1377"/>
                  </a:cubicBezTo>
                  <a:cubicBezTo>
                    <a:pt x="1068" y="1377"/>
                    <a:pt x="1376" y="1068"/>
                    <a:pt x="1376" y="689"/>
                  </a:cubicBezTo>
                  <a:cubicBezTo>
                    <a:pt x="1378" y="309"/>
                    <a:pt x="1068" y="0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77;p64">
              <a:extLst>
                <a:ext uri="{FF2B5EF4-FFF2-40B4-BE49-F238E27FC236}">
                  <a16:creationId xmlns:a16="http://schemas.microsoft.com/office/drawing/2014/main" id="{40C0F1EE-CF85-2656-638B-8ED57ED26B8B}"/>
                </a:ext>
              </a:extLst>
            </p:cNvPr>
            <p:cNvSpPr/>
            <p:nvPr/>
          </p:nvSpPr>
          <p:spPr>
            <a:xfrm>
              <a:off x="4746669" y="1595027"/>
              <a:ext cx="51078" cy="51078"/>
            </a:xfrm>
            <a:custGeom>
              <a:avLst/>
              <a:gdLst/>
              <a:ahLst/>
              <a:cxnLst/>
              <a:rect l="l" t="t" r="r" b="b"/>
              <a:pathLst>
                <a:path w="1540" h="1540" extrusionOk="0">
                  <a:moveTo>
                    <a:pt x="769" y="532"/>
                  </a:moveTo>
                  <a:cubicBezTo>
                    <a:pt x="900" y="532"/>
                    <a:pt x="1007" y="639"/>
                    <a:pt x="1007" y="771"/>
                  </a:cubicBezTo>
                  <a:cubicBezTo>
                    <a:pt x="1007" y="901"/>
                    <a:pt x="900" y="1008"/>
                    <a:pt x="769" y="1008"/>
                  </a:cubicBezTo>
                  <a:cubicBezTo>
                    <a:pt x="639" y="1008"/>
                    <a:pt x="532" y="901"/>
                    <a:pt x="532" y="771"/>
                  </a:cubicBezTo>
                  <a:cubicBezTo>
                    <a:pt x="532" y="639"/>
                    <a:pt x="639" y="532"/>
                    <a:pt x="769" y="532"/>
                  </a:cubicBezTo>
                  <a:close/>
                  <a:moveTo>
                    <a:pt x="769" y="1"/>
                  </a:moveTo>
                  <a:cubicBezTo>
                    <a:pt x="345" y="1"/>
                    <a:pt x="0" y="346"/>
                    <a:pt x="0" y="770"/>
                  </a:cubicBezTo>
                  <a:cubicBezTo>
                    <a:pt x="0" y="1195"/>
                    <a:pt x="345" y="1540"/>
                    <a:pt x="769" y="1540"/>
                  </a:cubicBezTo>
                  <a:cubicBezTo>
                    <a:pt x="1194" y="1540"/>
                    <a:pt x="1539" y="1195"/>
                    <a:pt x="1539" y="770"/>
                  </a:cubicBezTo>
                  <a:cubicBezTo>
                    <a:pt x="1539" y="346"/>
                    <a:pt x="1194" y="1"/>
                    <a:pt x="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78;p64">
              <a:extLst>
                <a:ext uri="{FF2B5EF4-FFF2-40B4-BE49-F238E27FC236}">
                  <a16:creationId xmlns:a16="http://schemas.microsoft.com/office/drawing/2014/main" id="{DBF1CA6C-0CF7-B791-AF2C-18779D379E49}"/>
                </a:ext>
              </a:extLst>
            </p:cNvPr>
            <p:cNvSpPr/>
            <p:nvPr/>
          </p:nvSpPr>
          <p:spPr>
            <a:xfrm>
              <a:off x="4869919" y="1714397"/>
              <a:ext cx="17678" cy="18806"/>
            </a:xfrm>
            <a:custGeom>
              <a:avLst/>
              <a:gdLst/>
              <a:ahLst/>
              <a:cxnLst/>
              <a:rect l="l" t="t" r="r" b="b"/>
              <a:pathLst>
                <a:path w="533" h="567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300"/>
                  </a:lnTo>
                  <a:cubicBezTo>
                    <a:pt x="1" y="447"/>
                    <a:pt x="120" y="566"/>
                    <a:pt x="267" y="566"/>
                  </a:cubicBezTo>
                  <a:cubicBezTo>
                    <a:pt x="414" y="566"/>
                    <a:pt x="533" y="447"/>
                    <a:pt x="533" y="300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79;p64">
              <a:extLst>
                <a:ext uri="{FF2B5EF4-FFF2-40B4-BE49-F238E27FC236}">
                  <a16:creationId xmlns:a16="http://schemas.microsoft.com/office/drawing/2014/main" id="{155A3426-0360-1B0A-4F45-2570BFFAC591}"/>
                </a:ext>
              </a:extLst>
            </p:cNvPr>
            <p:cNvSpPr/>
            <p:nvPr/>
          </p:nvSpPr>
          <p:spPr>
            <a:xfrm>
              <a:off x="4680267" y="1456785"/>
              <a:ext cx="595091" cy="359801"/>
            </a:xfrm>
            <a:custGeom>
              <a:avLst/>
              <a:gdLst/>
              <a:ahLst/>
              <a:cxnLst/>
              <a:rect l="l" t="t" r="r" b="b"/>
              <a:pathLst>
                <a:path w="17942" h="10848" extrusionOk="0">
                  <a:moveTo>
                    <a:pt x="17409" y="532"/>
                  </a:moveTo>
                  <a:lnTo>
                    <a:pt x="17409" y="1185"/>
                  </a:lnTo>
                  <a:lnTo>
                    <a:pt x="16756" y="1185"/>
                  </a:lnTo>
                  <a:cubicBezTo>
                    <a:pt x="16731" y="942"/>
                    <a:pt x="16640" y="718"/>
                    <a:pt x="16501" y="532"/>
                  </a:cubicBezTo>
                  <a:close/>
                  <a:moveTo>
                    <a:pt x="15443" y="532"/>
                  </a:moveTo>
                  <a:cubicBezTo>
                    <a:pt x="15877" y="532"/>
                    <a:pt x="16232" y="885"/>
                    <a:pt x="16232" y="1320"/>
                  </a:cubicBezTo>
                  <a:cubicBezTo>
                    <a:pt x="16232" y="1755"/>
                    <a:pt x="15877" y="2108"/>
                    <a:pt x="15443" y="2108"/>
                  </a:cubicBezTo>
                  <a:lnTo>
                    <a:pt x="9867" y="2108"/>
                  </a:lnTo>
                  <a:cubicBezTo>
                    <a:pt x="9433" y="2108"/>
                    <a:pt x="9079" y="1755"/>
                    <a:pt x="9079" y="1320"/>
                  </a:cubicBezTo>
                  <a:cubicBezTo>
                    <a:pt x="9079" y="885"/>
                    <a:pt x="9433" y="532"/>
                    <a:pt x="9867" y="532"/>
                  </a:cubicBezTo>
                  <a:close/>
                  <a:moveTo>
                    <a:pt x="3101" y="1716"/>
                  </a:moveTo>
                  <a:lnTo>
                    <a:pt x="3101" y="3486"/>
                  </a:lnTo>
                  <a:cubicBezTo>
                    <a:pt x="2995" y="3461"/>
                    <a:pt x="2885" y="3448"/>
                    <a:pt x="2771" y="3448"/>
                  </a:cubicBezTo>
                  <a:cubicBezTo>
                    <a:pt x="2658" y="3448"/>
                    <a:pt x="2548" y="3461"/>
                    <a:pt x="2442" y="3486"/>
                  </a:cubicBezTo>
                  <a:lnTo>
                    <a:pt x="2442" y="1716"/>
                  </a:lnTo>
                  <a:close/>
                  <a:moveTo>
                    <a:pt x="12180" y="2640"/>
                  </a:moveTo>
                  <a:lnTo>
                    <a:pt x="13158" y="3617"/>
                  </a:lnTo>
                  <a:lnTo>
                    <a:pt x="11986" y="3617"/>
                  </a:lnTo>
                  <a:lnTo>
                    <a:pt x="11009" y="2640"/>
                  </a:lnTo>
                  <a:close/>
                  <a:moveTo>
                    <a:pt x="2771" y="3980"/>
                  </a:moveTo>
                  <a:cubicBezTo>
                    <a:pt x="3300" y="3980"/>
                    <a:pt x="3730" y="4410"/>
                    <a:pt x="3730" y="4938"/>
                  </a:cubicBezTo>
                  <a:cubicBezTo>
                    <a:pt x="3730" y="5466"/>
                    <a:pt x="3300" y="5897"/>
                    <a:pt x="2771" y="5897"/>
                  </a:cubicBezTo>
                  <a:cubicBezTo>
                    <a:pt x="2243" y="5897"/>
                    <a:pt x="1813" y="5466"/>
                    <a:pt x="1813" y="4938"/>
                  </a:cubicBezTo>
                  <a:cubicBezTo>
                    <a:pt x="1813" y="4410"/>
                    <a:pt x="2243" y="3980"/>
                    <a:pt x="2771" y="3980"/>
                  </a:cubicBezTo>
                  <a:close/>
                  <a:moveTo>
                    <a:pt x="9438" y="5414"/>
                  </a:moveTo>
                  <a:cubicBezTo>
                    <a:pt x="9486" y="5437"/>
                    <a:pt x="9535" y="5456"/>
                    <a:pt x="9587" y="5471"/>
                  </a:cubicBezTo>
                  <a:lnTo>
                    <a:pt x="9587" y="6368"/>
                  </a:lnTo>
                  <a:lnTo>
                    <a:pt x="9438" y="6368"/>
                  </a:lnTo>
                  <a:lnTo>
                    <a:pt x="9438" y="5414"/>
                  </a:lnTo>
                  <a:close/>
                  <a:moveTo>
                    <a:pt x="10266" y="5509"/>
                  </a:moveTo>
                  <a:lnTo>
                    <a:pt x="10266" y="6368"/>
                  </a:lnTo>
                  <a:lnTo>
                    <a:pt x="10118" y="6368"/>
                  </a:lnTo>
                  <a:lnTo>
                    <a:pt x="10118" y="5509"/>
                  </a:lnTo>
                  <a:close/>
                  <a:moveTo>
                    <a:pt x="4060" y="5685"/>
                  </a:moveTo>
                  <a:lnTo>
                    <a:pt x="5535" y="7160"/>
                  </a:lnTo>
                  <a:cubicBezTo>
                    <a:pt x="5334" y="7261"/>
                    <a:pt x="5173" y="7429"/>
                    <a:pt x="5078" y="7634"/>
                  </a:cubicBezTo>
                  <a:lnTo>
                    <a:pt x="3612" y="6168"/>
                  </a:lnTo>
                  <a:cubicBezTo>
                    <a:pt x="3795" y="6042"/>
                    <a:pt x="3948" y="5877"/>
                    <a:pt x="4060" y="5685"/>
                  </a:cubicBezTo>
                  <a:close/>
                  <a:moveTo>
                    <a:pt x="5985" y="7584"/>
                  </a:moveTo>
                  <a:cubicBezTo>
                    <a:pt x="6241" y="7584"/>
                    <a:pt x="6451" y="7793"/>
                    <a:pt x="6451" y="8050"/>
                  </a:cubicBezTo>
                  <a:cubicBezTo>
                    <a:pt x="6451" y="8307"/>
                    <a:pt x="6241" y="8516"/>
                    <a:pt x="5985" y="8516"/>
                  </a:cubicBezTo>
                  <a:cubicBezTo>
                    <a:pt x="5727" y="8516"/>
                    <a:pt x="5519" y="8307"/>
                    <a:pt x="5519" y="8050"/>
                  </a:cubicBezTo>
                  <a:cubicBezTo>
                    <a:pt x="5519" y="7793"/>
                    <a:pt x="5727" y="7584"/>
                    <a:pt x="5985" y="7584"/>
                  </a:cubicBezTo>
                  <a:close/>
                  <a:moveTo>
                    <a:pt x="9852" y="7647"/>
                  </a:moveTo>
                  <a:lnTo>
                    <a:pt x="10993" y="8476"/>
                  </a:lnTo>
                  <a:lnTo>
                    <a:pt x="10793" y="9091"/>
                  </a:lnTo>
                  <a:lnTo>
                    <a:pt x="10637" y="9091"/>
                  </a:lnTo>
                  <a:lnTo>
                    <a:pt x="10759" y="8717"/>
                  </a:lnTo>
                  <a:cubicBezTo>
                    <a:pt x="10795" y="8607"/>
                    <a:pt x="10756" y="8487"/>
                    <a:pt x="10663" y="8419"/>
                  </a:cubicBezTo>
                  <a:lnTo>
                    <a:pt x="10009" y="7944"/>
                  </a:lnTo>
                  <a:cubicBezTo>
                    <a:pt x="9962" y="7910"/>
                    <a:pt x="9907" y="7893"/>
                    <a:pt x="9852" y="7893"/>
                  </a:cubicBezTo>
                  <a:cubicBezTo>
                    <a:pt x="9797" y="7893"/>
                    <a:pt x="9742" y="7910"/>
                    <a:pt x="9695" y="7944"/>
                  </a:cubicBezTo>
                  <a:lnTo>
                    <a:pt x="9042" y="8419"/>
                  </a:lnTo>
                  <a:cubicBezTo>
                    <a:pt x="8949" y="8487"/>
                    <a:pt x="8910" y="8607"/>
                    <a:pt x="8945" y="8717"/>
                  </a:cubicBezTo>
                  <a:lnTo>
                    <a:pt x="9067" y="9091"/>
                  </a:lnTo>
                  <a:lnTo>
                    <a:pt x="8911" y="9091"/>
                  </a:lnTo>
                  <a:lnTo>
                    <a:pt x="8712" y="8476"/>
                  </a:lnTo>
                  <a:lnTo>
                    <a:pt x="9852" y="7647"/>
                  </a:lnTo>
                  <a:close/>
                  <a:moveTo>
                    <a:pt x="6296" y="8998"/>
                  </a:moveTo>
                  <a:lnTo>
                    <a:pt x="6296" y="9671"/>
                  </a:lnTo>
                  <a:lnTo>
                    <a:pt x="5674" y="9671"/>
                  </a:lnTo>
                  <a:lnTo>
                    <a:pt x="5674" y="8998"/>
                  </a:lnTo>
                  <a:cubicBezTo>
                    <a:pt x="5771" y="9030"/>
                    <a:pt x="5876" y="9048"/>
                    <a:pt x="5985" y="9048"/>
                  </a:cubicBezTo>
                  <a:cubicBezTo>
                    <a:pt x="6094" y="9048"/>
                    <a:pt x="6197" y="9030"/>
                    <a:pt x="6296" y="8998"/>
                  </a:cubicBezTo>
                  <a:close/>
                  <a:moveTo>
                    <a:pt x="444" y="0"/>
                  </a:moveTo>
                  <a:cubicBezTo>
                    <a:pt x="200" y="0"/>
                    <a:pt x="1" y="199"/>
                    <a:pt x="1" y="444"/>
                  </a:cubicBezTo>
                  <a:lnTo>
                    <a:pt x="1" y="1273"/>
                  </a:lnTo>
                  <a:cubicBezTo>
                    <a:pt x="1" y="1518"/>
                    <a:pt x="200" y="1716"/>
                    <a:pt x="444" y="1716"/>
                  </a:cubicBezTo>
                  <a:lnTo>
                    <a:pt x="1911" y="1716"/>
                  </a:lnTo>
                  <a:lnTo>
                    <a:pt x="1911" y="3723"/>
                  </a:lnTo>
                  <a:cubicBezTo>
                    <a:pt x="1531" y="3993"/>
                    <a:pt x="1281" y="4437"/>
                    <a:pt x="1281" y="4938"/>
                  </a:cubicBezTo>
                  <a:cubicBezTo>
                    <a:pt x="1281" y="5759"/>
                    <a:pt x="1950" y="6427"/>
                    <a:pt x="2771" y="6427"/>
                  </a:cubicBezTo>
                  <a:cubicBezTo>
                    <a:pt x="2880" y="6427"/>
                    <a:pt x="2985" y="6416"/>
                    <a:pt x="3086" y="6394"/>
                  </a:cubicBezTo>
                  <a:lnTo>
                    <a:pt x="5029" y="8336"/>
                  </a:lnTo>
                  <a:cubicBezTo>
                    <a:pt x="5055" y="8424"/>
                    <a:pt x="5094" y="8508"/>
                    <a:pt x="5142" y="8584"/>
                  </a:cubicBezTo>
                  <a:lnTo>
                    <a:pt x="5142" y="9759"/>
                  </a:lnTo>
                  <a:cubicBezTo>
                    <a:pt x="5142" y="10004"/>
                    <a:pt x="5340" y="10202"/>
                    <a:pt x="5584" y="10202"/>
                  </a:cubicBezTo>
                  <a:lnTo>
                    <a:pt x="5719" y="10202"/>
                  </a:lnTo>
                  <a:lnTo>
                    <a:pt x="5719" y="10583"/>
                  </a:lnTo>
                  <a:cubicBezTo>
                    <a:pt x="5719" y="10728"/>
                    <a:pt x="5838" y="10848"/>
                    <a:pt x="5984" y="10848"/>
                  </a:cubicBezTo>
                  <a:cubicBezTo>
                    <a:pt x="6132" y="10848"/>
                    <a:pt x="6250" y="10728"/>
                    <a:pt x="6250" y="10583"/>
                  </a:cubicBezTo>
                  <a:lnTo>
                    <a:pt x="6250" y="10202"/>
                  </a:lnTo>
                  <a:lnTo>
                    <a:pt x="6384" y="10202"/>
                  </a:lnTo>
                  <a:cubicBezTo>
                    <a:pt x="6629" y="10202"/>
                    <a:pt x="6827" y="10004"/>
                    <a:pt x="6827" y="9759"/>
                  </a:cubicBezTo>
                  <a:lnTo>
                    <a:pt x="6827" y="8584"/>
                  </a:lnTo>
                  <a:cubicBezTo>
                    <a:pt x="6925" y="8429"/>
                    <a:pt x="6983" y="8246"/>
                    <a:pt x="6983" y="8050"/>
                  </a:cubicBezTo>
                  <a:cubicBezTo>
                    <a:pt x="6983" y="7574"/>
                    <a:pt x="6649" y="7176"/>
                    <a:pt x="6203" y="7076"/>
                  </a:cubicBezTo>
                  <a:lnTo>
                    <a:pt x="4250" y="5122"/>
                  </a:lnTo>
                  <a:cubicBezTo>
                    <a:pt x="4257" y="5062"/>
                    <a:pt x="4261" y="5000"/>
                    <a:pt x="4261" y="4938"/>
                  </a:cubicBezTo>
                  <a:cubicBezTo>
                    <a:pt x="4261" y="4438"/>
                    <a:pt x="4012" y="3994"/>
                    <a:pt x="3632" y="3723"/>
                  </a:cubicBezTo>
                  <a:lnTo>
                    <a:pt x="3632" y="1716"/>
                  </a:lnTo>
                  <a:lnTo>
                    <a:pt x="4716" y="1716"/>
                  </a:lnTo>
                  <a:cubicBezTo>
                    <a:pt x="4863" y="1716"/>
                    <a:pt x="4982" y="1598"/>
                    <a:pt x="4982" y="1451"/>
                  </a:cubicBezTo>
                  <a:cubicBezTo>
                    <a:pt x="4982" y="1304"/>
                    <a:pt x="4863" y="1185"/>
                    <a:pt x="4716" y="1185"/>
                  </a:cubicBezTo>
                  <a:lnTo>
                    <a:pt x="533" y="1185"/>
                  </a:lnTo>
                  <a:lnTo>
                    <a:pt x="533" y="532"/>
                  </a:lnTo>
                  <a:lnTo>
                    <a:pt x="8808" y="532"/>
                  </a:lnTo>
                  <a:cubicBezTo>
                    <a:pt x="8670" y="718"/>
                    <a:pt x="8578" y="942"/>
                    <a:pt x="8554" y="1185"/>
                  </a:cubicBezTo>
                  <a:lnTo>
                    <a:pt x="6417" y="1185"/>
                  </a:lnTo>
                  <a:cubicBezTo>
                    <a:pt x="6270" y="1185"/>
                    <a:pt x="6151" y="1304"/>
                    <a:pt x="6151" y="1451"/>
                  </a:cubicBezTo>
                  <a:cubicBezTo>
                    <a:pt x="6151" y="1597"/>
                    <a:pt x="6270" y="1716"/>
                    <a:pt x="6417" y="1716"/>
                  </a:cubicBezTo>
                  <a:lnTo>
                    <a:pt x="8608" y="1716"/>
                  </a:lnTo>
                  <a:cubicBezTo>
                    <a:pt x="8776" y="2251"/>
                    <a:pt x="9276" y="2640"/>
                    <a:pt x="9867" y="2640"/>
                  </a:cubicBezTo>
                  <a:lnTo>
                    <a:pt x="10257" y="2640"/>
                  </a:lnTo>
                  <a:lnTo>
                    <a:pt x="11233" y="3616"/>
                  </a:lnTo>
                  <a:lnTo>
                    <a:pt x="9851" y="3616"/>
                  </a:lnTo>
                  <a:cubicBezTo>
                    <a:pt x="9850" y="3616"/>
                    <a:pt x="9849" y="3617"/>
                    <a:pt x="9848" y="3617"/>
                  </a:cubicBezTo>
                  <a:cubicBezTo>
                    <a:pt x="9833" y="3617"/>
                    <a:pt x="9819" y="3617"/>
                    <a:pt x="9803" y="3618"/>
                  </a:cubicBezTo>
                  <a:cubicBezTo>
                    <a:pt x="9800" y="3618"/>
                    <a:pt x="9796" y="3618"/>
                    <a:pt x="9793" y="3619"/>
                  </a:cubicBezTo>
                  <a:cubicBezTo>
                    <a:pt x="9781" y="3619"/>
                    <a:pt x="9768" y="3620"/>
                    <a:pt x="9755" y="3621"/>
                  </a:cubicBezTo>
                  <a:cubicBezTo>
                    <a:pt x="9754" y="3621"/>
                    <a:pt x="9752" y="3622"/>
                    <a:pt x="9750" y="3622"/>
                  </a:cubicBezTo>
                  <a:cubicBezTo>
                    <a:pt x="9536" y="3645"/>
                    <a:pt x="9337" y="3739"/>
                    <a:pt x="9183" y="3893"/>
                  </a:cubicBezTo>
                  <a:cubicBezTo>
                    <a:pt x="9028" y="4048"/>
                    <a:pt x="8934" y="4249"/>
                    <a:pt x="8911" y="4463"/>
                  </a:cubicBezTo>
                  <a:cubicBezTo>
                    <a:pt x="8911" y="4464"/>
                    <a:pt x="8911" y="4465"/>
                    <a:pt x="8911" y="4466"/>
                  </a:cubicBezTo>
                  <a:cubicBezTo>
                    <a:pt x="8909" y="4480"/>
                    <a:pt x="8908" y="4493"/>
                    <a:pt x="8908" y="4506"/>
                  </a:cubicBezTo>
                  <a:cubicBezTo>
                    <a:pt x="8907" y="4509"/>
                    <a:pt x="8907" y="4512"/>
                    <a:pt x="8907" y="4515"/>
                  </a:cubicBezTo>
                  <a:cubicBezTo>
                    <a:pt x="8906" y="4530"/>
                    <a:pt x="8906" y="4546"/>
                    <a:pt x="8906" y="4562"/>
                  </a:cubicBezTo>
                  <a:lnTo>
                    <a:pt x="8906" y="4563"/>
                  </a:lnTo>
                  <a:lnTo>
                    <a:pt x="8906" y="6463"/>
                  </a:lnTo>
                  <a:cubicBezTo>
                    <a:pt x="8906" y="6704"/>
                    <a:pt x="9101" y="6900"/>
                    <a:pt x="9341" y="6900"/>
                  </a:cubicBezTo>
                  <a:lnTo>
                    <a:pt x="9586" y="6900"/>
                  </a:lnTo>
                  <a:lnTo>
                    <a:pt x="9586" y="7183"/>
                  </a:lnTo>
                  <a:lnTo>
                    <a:pt x="8301" y="8116"/>
                  </a:lnTo>
                  <a:cubicBezTo>
                    <a:pt x="8173" y="8210"/>
                    <a:pt x="8119" y="8375"/>
                    <a:pt x="8169" y="8527"/>
                  </a:cubicBezTo>
                  <a:lnTo>
                    <a:pt x="8442" y="9369"/>
                  </a:lnTo>
                  <a:cubicBezTo>
                    <a:pt x="8491" y="9521"/>
                    <a:pt x="8632" y="9623"/>
                    <a:pt x="8792" y="9623"/>
                  </a:cubicBezTo>
                  <a:lnTo>
                    <a:pt x="9292" y="9623"/>
                  </a:lnTo>
                  <a:cubicBezTo>
                    <a:pt x="9410" y="9623"/>
                    <a:pt x="9521" y="9566"/>
                    <a:pt x="9590" y="9472"/>
                  </a:cubicBezTo>
                  <a:cubicBezTo>
                    <a:pt x="9658" y="9376"/>
                    <a:pt x="9678" y="9253"/>
                    <a:pt x="9642" y="9141"/>
                  </a:cubicBezTo>
                  <a:lnTo>
                    <a:pt x="9511" y="8736"/>
                  </a:lnTo>
                  <a:lnTo>
                    <a:pt x="9851" y="8488"/>
                  </a:lnTo>
                  <a:lnTo>
                    <a:pt x="10193" y="8736"/>
                  </a:lnTo>
                  <a:lnTo>
                    <a:pt x="10061" y="9141"/>
                  </a:lnTo>
                  <a:cubicBezTo>
                    <a:pt x="10025" y="9253"/>
                    <a:pt x="10044" y="9376"/>
                    <a:pt x="10113" y="9471"/>
                  </a:cubicBezTo>
                  <a:cubicBezTo>
                    <a:pt x="10183" y="9566"/>
                    <a:pt x="10294" y="9623"/>
                    <a:pt x="10411" y="9623"/>
                  </a:cubicBezTo>
                  <a:lnTo>
                    <a:pt x="10912" y="9623"/>
                  </a:lnTo>
                  <a:cubicBezTo>
                    <a:pt x="11071" y="9623"/>
                    <a:pt x="11212" y="9521"/>
                    <a:pt x="11262" y="9368"/>
                  </a:cubicBezTo>
                  <a:lnTo>
                    <a:pt x="11535" y="8527"/>
                  </a:lnTo>
                  <a:cubicBezTo>
                    <a:pt x="11585" y="8376"/>
                    <a:pt x="11531" y="8210"/>
                    <a:pt x="11402" y="8116"/>
                  </a:cubicBezTo>
                  <a:lnTo>
                    <a:pt x="10117" y="7183"/>
                  </a:lnTo>
                  <a:lnTo>
                    <a:pt x="10117" y="6900"/>
                  </a:lnTo>
                  <a:lnTo>
                    <a:pt x="10362" y="6900"/>
                  </a:lnTo>
                  <a:cubicBezTo>
                    <a:pt x="10602" y="6900"/>
                    <a:pt x="10797" y="6704"/>
                    <a:pt x="10797" y="6463"/>
                  </a:cubicBezTo>
                  <a:lnTo>
                    <a:pt x="10797" y="5509"/>
                  </a:lnTo>
                  <a:lnTo>
                    <a:pt x="11450" y="5509"/>
                  </a:lnTo>
                  <a:cubicBezTo>
                    <a:pt x="11598" y="5509"/>
                    <a:pt x="11716" y="5389"/>
                    <a:pt x="11716" y="5243"/>
                  </a:cubicBezTo>
                  <a:cubicBezTo>
                    <a:pt x="11716" y="5096"/>
                    <a:pt x="11597" y="4977"/>
                    <a:pt x="11450" y="4977"/>
                  </a:cubicBezTo>
                  <a:lnTo>
                    <a:pt x="9851" y="4977"/>
                  </a:lnTo>
                  <a:cubicBezTo>
                    <a:pt x="9742" y="4977"/>
                    <a:pt x="9637" y="4934"/>
                    <a:pt x="9559" y="4856"/>
                  </a:cubicBezTo>
                  <a:cubicBezTo>
                    <a:pt x="9481" y="4777"/>
                    <a:pt x="9438" y="4674"/>
                    <a:pt x="9438" y="4563"/>
                  </a:cubicBezTo>
                  <a:cubicBezTo>
                    <a:pt x="9438" y="4334"/>
                    <a:pt x="9624" y="4148"/>
                    <a:pt x="9851" y="4148"/>
                  </a:cubicBezTo>
                  <a:lnTo>
                    <a:pt x="13449" y="4148"/>
                  </a:lnTo>
                  <a:cubicBezTo>
                    <a:pt x="13560" y="4148"/>
                    <a:pt x="13664" y="4191"/>
                    <a:pt x="13742" y="4270"/>
                  </a:cubicBezTo>
                  <a:cubicBezTo>
                    <a:pt x="13821" y="4348"/>
                    <a:pt x="13864" y="4452"/>
                    <a:pt x="13864" y="4563"/>
                  </a:cubicBezTo>
                  <a:cubicBezTo>
                    <a:pt x="13864" y="4791"/>
                    <a:pt x="13678" y="4977"/>
                    <a:pt x="13449" y="4977"/>
                  </a:cubicBezTo>
                  <a:lnTo>
                    <a:pt x="13011" y="4977"/>
                  </a:lnTo>
                  <a:cubicBezTo>
                    <a:pt x="12863" y="4977"/>
                    <a:pt x="12745" y="5096"/>
                    <a:pt x="12745" y="5243"/>
                  </a:cubicBezTo>
                  <a:cubicBezTo>
                    <a:pt x="12745" y="5389"/>
                    <a:pt x="12863" y="5509"/>
                    <a:pt x="13011" y="5509"/>
                  </a:cubicBezTo>
                  <a:lnTo>
                    <a:pt x="13449" y="5509"/>
                  </a:lnTo>
                  <a:cubicBezTo>
                    <a:pt x="13971" y="5509"/>
                    <a:pt x="14395" y="5084"/>
                    <a:pt x="14395" y="4563"/>
                  </a:cubicBezTo>
                  <a:cubicBezTo>
                    <a:pt x="14395" y="4549"/>
                    <a:pt x="14395" y="4534"/>
                    <a:pt x="14394" y="4519"/>
                  </a:cubicBezTo>
                  <a:cubicBezTo>
                    <a:pt x="14401" y="4269"/>
                    <a:pt x="14309" y="4017"/>
                    <a:pt x="14119" y="3826"/>
                  </a:cubicBezTo>
                  <a:lnTo>
                    <a:pt x="12932" y="2640"/>
                  </a:lnTo>
                  <a:lnTo>
                    <a:pt x="15443" y="2640"/>
                  </a:lnTo>
                  <a:cubicBezTo>
                    <a:pt x="16032" y="2640"/>
                    <a:pt x="16534" y="2251"/>
                    <a:pt x="16702" y="1717"/>
                  </a:cubicBezTo>
                  <a:lnTo>
                    <a:pt x="17498" y="1717"/>
                  </a:lnTo>
                  <a:cubicBezTo>
                    <a:pt x="17742" y="1717"/>
                    <a:pt x="17941" y="1518"/>
                    <a:pt x="17941" y="1273"/>
                  </a:cubicBezTo>
                  <a:lnTo>
                    <a:pt x="17941" y="444"/>
                  </a:lnTo>
                  <a:cubicBezTo>
                    <a:pt x="17941" y="199"/>
                    <a:pt x="17743" y="0"/>
                    <a:pt x="17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80;p64">
              <a:extLst>
                <a:ext uri="{FF2B5EF4-FFF2-40B4-BE49-F238E27FC236}">
                  <a16:creationId xmlns:a16="http://schemas.microsoft.com/office/drawing/2014/main" id="{B487192A-BB69-EA88-C17B-E1776F3BB8D9}"/>
                </a:ext>
              </a:extLst>
            </p:cNvPr>
            <p:cNvSpPr/>
            <p:nvPr/>
          </p:nvSpPr>
          <p:spPr>
            <a:xfrm>
              <a:off x="4990251" y="1477912"/>
              <a:ext cx="220929" cy="45307"/>
            </a:xfrm>
            <a:custGeom>
              <a:avLst/>
              <a:gdLst/>
              <a:ahLst/>
              <a:cxnLst/>
              <a:rect l="l" t="t" r="r" b="b"/>
              <a:pathLst>
                <a:path w="6661" h="1366" extrusionOk="0">
                  <a:moveTo>
                    <a:pt x="682" y="533"/>
                  </a:moveTo>
                  <a:cubicBezTo>
                    <a:pt x="765" y="533"/>
                    <a:pt x="833" y="600"/>
                    <a:pt x="833" y="683"/>
                  </a:cubicBezTo>
                  <a:cubicBezTo>
                    <a:pt x="833" y="767"/>
                    <a:pt x="765" y="833"/>
                    <a:pt x="682" y="833"/>
                  </a:cubicBezTo>
                  <a:cubicBezTo>
                    <a:pt x="600" y="833"/>
                    <a:pt x="532" y="766"/>
                    <a:pt x="532" y="683"/>
                  </a:cubicBezTo>
                  <a:cubicBezTo>
                    <a:pt x="532" y="600"/>
                    <a:pt x="600" y="533"/>
                    <a:pt x="682" y="533"/>
                  </a:cubicBezTo>
                  <a:close/>
                  <a:moveTo>
                    <a:pt x="5978" y="533"/>
                  </a:moveTo>
                  <a:cubicBezTo>
                    <a:pt x="6061" y="533"/>
                    <a:pt x="6129" y="600"/>
                    <a:pt x="6129" y="683"/>
                  </a:cubicBezTo>
                  <a:cubicBezTo>
                    <a:pt x="6129" y="767"/>
                    <a:pt x="6061" y="833"/>
                    <a:pt x="5978" y="833"/>
                  </a:cubicBezTo>
                  <a:cubicBezTo>
                    <a:pt x="5895" y="833"/>
                    <a:pt x="5827" y="766"/>
                    <a:pt x="5827" y="683"/>
                  </a:cubicBezTo>
                  <a:cubicBezTo>
                    <a:pt x="5827" y="600"/>
                    <a:pt x="5895" y="533"/>
                    <a:pt x="5978" y="533"/>
                  </a:cubicBezTo>
                  <a:close/>
                  <a:moveTo>
                    <a:pt x="682" y="1"/>
                  </a:moveTo>
                  <a:cubicBezTo>
                    <a:pt x="306" y="1"/>
                    <a:pt x="0" y="307"/>
                    <a:pt x="0" y="683"/>
                  </a:cubicBezTo>
                  <a:cubicBezTo>
                    <a:pt x="0" y="1059"/>
                    <a:pt x="306" y="1365"/>
                    <a:pt x="682" y="1365"/>
                  </a:cubicBezTo>
                  <a:cubicBezTo>
                    <a:pt x="964" y="1365"/>
                    <a:pt x="1207" y="1194"/>
                    <a:pt x="1310" y="949"/>
                  </a:cubicBezTo>
                  <a:lnTo>
                    <a:pt x="5350" y="949"/>
                  </a:lnTo>
                  <a:cubicBezTo>
                    <a:pt x="5453" y="1194"/>
                    <a:pt x="5696" y="1365"/>
                    <a:pt x="5978" y="1365"/>
                  </a:cubicBezTo>
                  <a:cubicBezTo>
                    <a:pt x="6355" y="1365"/>
                    <a:pt x="6661" y="1059"/>
                    <a:pt x="6661" y="683"/>
                  </a:cubicBezTo>
                  <a:cubicBezTo>
                    <a:pt x="6661" y="307"/>
                    <a:pt x="6354" y="1"/>
                    <a:pt x="5978" y="1"/>
                  </a:cubicBezTo>
                  <a:cubicBezTo>
                    <a:pt x="5696" y="1"/>
                    <a:pt x="5453" y="173"/>
                    <a:pt x="5350" y="418"/>
                  </a:cubicBezTo>
                  <a:lnTo>
                    <a:pt x="1310" y="418"/>
                  </a:lnTo>
                  <a:cubicBezTo>
                    <a:pt x="1207" y="173"/>
                    <a:pt x="964" y="1"/>
                    <a:pt x="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81;p64">
              <a:extLst>
                <a:ext uri="{FF2B5EF4-FFF2-40B4-BE49-F238E27FC236}">
                  <a16:creationId xmlns:a16="http://schemas.microsoft.com/office/drawing/2014/main" id="{553C40BE-EFFA-7884-DCD3-A422DBC1E10C}"/>
                </a:ext>
              </a:extLst>
            </p:cNvPr>
            <p:cNvSpPr/>
            <p:nvPr/>
          </p:nvSpPr>
          <p:spPr>
            <a:xfrm>
              <a:off x="5000931" y="1599272"/>
              <a:ext cx="130481" cy="17678"/>
            </a:xfrm>
            <a:custGeom>
              <a:avLst/>
              <a:gdLst/>
              <a:ahLst/>
              <a:cxnLst/>
              <a:rect l="l" t="t" r="r" b="b"/>
              <a:pathLst>
                <a:path w="393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667" y="533"/>
                  </a:lnTo>
                  <a:cubicBezTo>
                    <a:pt x="3814" y="533"/>
                    <a:pt x="3933" y="414"/>
                    <a:pt x="3933" y="267"/>
                  </a:cubicBezTo>
                  <a:cubicBezTo>
                    <a:pt x="3933" y="120"/>
                    <a:pt x="3814" y="1"/>
                    <a:pt x="3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827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" name="Google Shape;1976;p5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-110413" y="335537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57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635416" y="1287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trained models</a:t>
            </a:r>
            <a:endParaRPr/>
          </a:p>
        </p:txBody>
      </p:sp>
      <p:graphicFrame>
        <p:nvGraphicFramePr>
          <p:cNvPr id="1965" name="Google Shape;1965;p57"/>
          <p:cNvGraphicFramePr/>
          <p:nvPr>
            <p:extLst>
              <p:ext uri="{D42A27DB-BD31-4B8C-83A1-F6EECF244321}">
                <p14:modId xmlns:p14="http://schemas.microsoft.com/office/powerpoint/2010/main" val="2419136246"/>
              </p:ext>
            </p:extLst>
          </p:nvPr>
        </p:nvGraphicFramePr>
        <p:xfrm>
          <a:off x="159669" y="733650"/>
          <a:ext cx="8824662" cy="4404330"/>
        </p:xfrm>
        <a:graphic>
          <a:graphicData uri="http://schemas.openxmlformats.org/drawingml/2006/table">
            <a:tbl>
              <a:tblPr>
                <a:noFill/>
                <a:tableStyleId>{B4B7A4C5-82B5-4349-831E-439AFCD5DBE4}</a:tableStyleId>
              </a:tblPr>
              <a:tblGrid>
                <a:gridCol w="1719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3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15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6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AI model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err="1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Advantages</a:t>
                      </a:r>
                      <a:endParaRPr lang="fr-FR" sz="1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Drawbacks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</a:t>
                      </a: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Forest</a:t>
                      </a: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Handles non-linearity and interactions well</a:t>
                      </a: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noProof="0">
                          <a:solidFill>
                            <a:schemeClr val="tx1"/>
                          </a:solidFill>
                        </a:rPr>
                        <a:t>Can be prone to overfitting, especially on noisy data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</a:t>
                      </a: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Forest </a:t>
                      </a: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Tuned</a:t>
                      </a: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(</a:t>
                      </a: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Grid</a:t>
                      </a: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Search)</a:t>
                      </a: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23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Improved performance through hyperparameter tuning</a:t>
                      </a:r>
                      <a:endParaRPr lang="en-US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235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noProof="0" err="1">
                          <a:solidFill>
                            <a:schemeClr val="dk1"/>
                          </a:solidFill>
                        </a:rPr>
                        <a:t>Increased</a:t>
                      </a:r>
                      <a:r>
                        <a:rPr lang="fr-FR" sz="900" b="0" i="0" u="none" strike="noStrike" noProof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fr-FR" sz="900" b="0" i="0" u="none" strike="noStrike" noProof="0" err="1">
                          <a:solidFill>
                            <a:schemeClr val="dk1"/>
                          </a:solidFill>
                        </a:rPr>
                        <a:t>computational</a:t>
                      </a:r>
                      <a:r>
                        <a:rPr lang="fr-FR" sz="900" b="0" i="0" u="none" strike="noStrike" noProof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fr-FR" sz="900" b="0" i="0" u="none" strike="noStrike" noProof="0" err="1">
                          <a:solidFill>
                            <a:schemeClr val="dk1"/>
                          </a:solidFill>
                        </a:rPr>
                        <a:t>cost</a:t>
                      </a:r>
                      <a:r>
                        <a:rPr lang="fr-FR" sz="900" b="0" i="0" u="none" strike="noStrike" noProof="0">
                          <a:solidFill>
                            <a:schemeClr val="dk1"/>
                          </a:solidFill>
                        </a:rPr>
                        <a:t> due to tuning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2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SVR</a:t>
                      </a:r>
                      <a:endParaRPr lang="fr-FR"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Effective in high-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dimensional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spaces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Sensitive to noise and may require careful preprocessing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SVR </a:t>
                      </a: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Tuned</a:t>
                      </a:r>
                      <a:endParaRPr lang="fr-FR"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Better generalization with optimized parameters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Computationally expensive, especially with grid search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947825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i="0" u="none" strike="noStrike" noProof="0" err="1">
                          <a:solidFill>
                            <a:schemeClr val="dk1"/>
                          </a:solidFill>
                        </a:rPr>
                        <a:t>Linear</a:t>
                      </a:r>
                      <a:r>
                        <a:rPr lang="fr-FR" sz="1000" b="1" i="0" u="none" strike="noStrike" noProof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fr-FR" sz="1000" b="1" i="0" u="none" strike="noStrike" noProof="0" err="1">
                          <a:solidFill>
                            <a:schemeClr val="dk1"/>
                          </a:solidFill>
                        </a:rPr>
                        <a:t>Regression</a:t>
                      </a:r>
                      <a:endParaRPr lang="en-US" sz="1000" b="1" i="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Simple and 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interpretable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Assumes a linear relationship, may not capture complex patterns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949774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Neural Network</a:t>
                      </a:r>
                      <a:endParaRPr lang="fr-FR"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Powerful for complex, non-linear relationships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 Requires large amounts of data and computation resources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28593"/>
                  </a:ext>
                </a:extLst>
              </a:tr>
              <a:tr h="332593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Tensorflow</a:t>
                      </a:r>
                      <a:endParaRPr lang="fr-FR"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Comprehensive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deep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learning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framework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Steeper learning curve, especially for beginners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273027"/>
                  </a:ext>
                </a:extLst>
              </a:tr>
              <a:tr h="332593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noProof="0" err="1">
                          <a:solidFill>
                            <a:schemeClr val="dk1"/>
                          </a:solidFill>
                        </a:rPr>
                        <a:t>Xgboost</a:t>
                      </a:r>
                      <a:endParaRPr lang="en-US" sz="1000" b="1" i="0" u="none" strike="noStrike" noProof="0">
                        <a:solidFill>
                          <a:schemeClr val="dk1"/>
                        </a:solidFill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Handles missing values and outliers well 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Prone to overfitting, may require tuning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534744"/>
                  </a:ext>
                </a:extLst>
              </a:tr>
            </a:tbl>
          </a:graphicData>
        </a:graphic>
      </p:graphicFrame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3205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1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</a:t>
            </a:r>
            <a:endParaRPr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6D3B10-1899-2621-26DD-CA706436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579677F1-D5B8-89BC-6479-6CCBA3F52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ML Results</a:t>
            </a:r>
          </a:p>
        </p:txBody>
      </p:sp>
    </p:spTree>
    <p:extLst>
      <p:ext uri="{BB962C8B-B14F-4D97-AF65-F5344CB8AC3E}">
        <p14:creationId xmlns:p14="http://schemas.microsoft.com/office/powerpoint/2010/main" val="2178455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trained models</a:t>
            </a:r>
            <a:endParaRPr dirty="0"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BCE1A7E-D548-DA91-9C0A-226AD46E8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74" y="1042475"/>
            <a:ext cx="8110601" cy="40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42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424CEA6-870A-15BC-98A0-4C7D5F933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86" y="1494016"/>
            <a:ext cx="8312577" cy="2981320"/>
          </a:xfrm>
          <a:prstGeom prst="rect">
            <a:avLst/>
          </a:prstGeom>
        </p:spPr>
      </p:pic>
      <p:sp>
        <p:nvSpPr>
          <p:cNvPr id="7" name="Google Shape;1964;p57">
            <a:extLst>
              <a:ext uri="{FF2B5EF4-FFF2-40B4-BE49-F238E27FC236}">
                <a16:creationId xmlns:a16="http://schemas.microsoft.com/office/drawing/2014/main" id="{105D67C3-B3E7-F063-6340-0834E8D928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Risks of Landslide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093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95F25CD-C2C7-F636-239F-4A8DE15ABF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36420" y="3669061"/>
            <a:ext cx="5448300" cy="528377"/>
          </a:xfrm>
          <a:prstGeom prst="rect">
            <a:avLst/>
          </a:prstGeom>
          <a:solidFill>
            <a:srgbClr val="27173A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64" name="Google Shape;2264;p63"/>
          <p:cNvSpPr/>
          <p:nvPr/>
        </p:nvSpPr>
        <p:spPr>
          <a:xfrm rot="5400000">
            <a:off x="2552984" y="3048531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63"/>
          <p:cNvSpPr txBox="1">
            <a:spLocks noGrp="1"/>
          </p:cNvSpPr>
          <p:nvPr>
            <p:ph type="title"/>
          </p:nvPr>
        </p:nvSpPr>
        <p:spPr>
          <a:xfrm>
            <a:off x="2331123" y="150729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266" name="Google Shape;2266;p63"/>
          <p:cNvSpPr txBox="1">
            <a:spLocks noGrp="1"/>
          </p:cNvSpPr>
          <p:nvPr>
            <p:ph type="subTitle" idx="1"/>
          </p:nvPr>
        </p:nvSpPr>
        <p:spPr>
          <a:xfrm>
            <a:off x="2836620" y="2789659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</a:rPr>
              <a:t>DO YOU HAVE ANY QUESTIONS ?</a:t>
            </a:r>
          </a:p>
        </p:txBody>
      </p:sp>
      <p:pic>
        <p:nvPicPr>
          <p:cNvPr id="2281" name="Google Shape;2281;p6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6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p6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6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7288872" y="2119158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63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6" name="Google Shape;2286;p63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2287" name="Google Shape;2287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9" name="Google Shape;2289;p63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2290" name="Google Shape;2290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2" name="Google Shape;2292;p63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2293" name="Google Shape;2293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2404;p64">
            <a:extLst>
              <a:ext uri="{FF2B5EF4-FFF2-40B4-BE49-F238E27FC236}">
                <a16:creationId xmlns:a16="http://schemas.microsoft.com/office/drawing/2014/main" id="{9AEDDFB8-C4F7-9B08-4001-D9B7E36872E7}"/>
              </a:ext>
            </a:extLst>
          </p:cNvPr>
          <p:cNvGrpSpPr>
            <a:grpSpLocks noChangeAspect="1"/>
          </p:cNvGrpSpPr>
          <p:nvPr/>
        </p:nvGrpSpPr>
        <p:grpSpPr>
          <a:xfrm>
            <a:off x="2646502" y="3104773"/>
            <a:ext cx="380235" cy="420764"/>
            <a:chOff x="6793004" y="1431080"/>
            <a:chExt cx="544013" cy="602023"/>
          </a:xfrm>
        </p:grpSpPr>
        <p:sp>
          <p:nvSpPr>
            <p:cNvPr id="4" name="Google Shape;2405;p64">
              <a:extLst>
                <a:ext uri="{FF2B5EF4-FFF2-40B4-BE49-F238E27FC236}">
                  <a16:creationId xmlns:a16="http://schemas.microsoft.com/office/drawing/2014/main" id="{A48B12B3-C53A-1800-D4E3-CA556FE6687B}"/>
                </a:ext>
              </a:extLst>
            </p:cNvPr>
            <p:cNvSpPr/>
            <p:nvPr/>
          </p:nvSpPr>
          <p:spPr>
            <a:xfrm>
              <a:off x="6867830" y="1894430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56"/>
                  </a:lnTo>
                  <a:cubicBezTo>
                    <a:pt x="1" y="1203"/>
                    <a:pt x="120" y="1322"/>
                    <a:pt x="267" y="1322"/>
                  </a:cubicBezTo>
                  <a:cubicBezTo>
                    <a:pt x="412" y="1322"/>
                    <a:pt x="533" y="1203"/>
                    <a:pt x="533" y="1056"/>
                  </a:cubicBezTo>
                  <a:lnTo>
                    <a:pt x="533" y="267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06;p64">
              <a:extLst>
                <a:ext uri="{FF2B5EF4-FFF2-40B4-BE49-F238E27FC236}">
                  <a16:creationId xmlns:a16="http://schemas.microsoft.com/office/drawing/2014/main" id="{312DF392-F847-4837-B352-ECF16AA53FBE}"/>
                </a:ext>
              </a:extLst>
            </p:cNvPr>
            <p:cNvSpPr/>
            <p:nvPr/>
          </p:nvSpPr>
          <p:spPr>
            <a:xfrm>
              <a:off x="6867830" y="1841992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2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07;p64">
              <a:extLst>
                <a:ext uri="{FF2B5EF4-FFF2-40B4-BE49-F238E27FC236}">
                  <a16:creationId xmlns:a16="http://schemas.microsoft.com/office/drawing/2014/main" id="{7F5A22B7-4104-C151-4B9A-023923FD47AA}"/>
                </a:ext>
              </a:extLst>
            </p:cNvPr>
            <p:cNvSpPr/>
            <p:nvPr/>
          </p:nvSpPr>
          <p:spPr>
            <a:xfrm>
              <a:off x="6904513" y="1676785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3"/>
                  </a:moveTo>
                  <a:cubicBezTo>
                    <a:pt x="1468" y="533"/>
                    <a:pt x="1738" y="802"/>
                    <a:pt x="1738" y="1133"/>
                  </a:cubicBezTo>
                  <a:cubicBezTo>
                    <a:pt x="1738" y="1464"/>
                    <a:pt x="1468" y="1733"/>
                    <a:pt x="1135" y="1733"/>
                  </a:cubicBezTo>
                  <a:cubicBezTo>
                    <a:pt x="802" y="1733"/>
                    <a:pt x="531" y="1464"/>
                    <a:pt x="531" y="1133"/>
                  </a:cubicBezTo>
                  <a:cubicBezTo>
                    <a:pt x="531" y="802"/>
                    <a:pt x="802" y="533"/>
                    <a:pt x="1135" y="533"/>
                  </a:cubicBezTo>
                  <a:close/>
                  <a:moveTo>
                    <a:pt x="1135" y="1"/>
                  </a:moveTo>
                  <a:cubicBezTo>
                    <a:pt x="509" y="1"/>
                    <a:pt x="1" y="509"/>
                    <a:pt x="1" y="1133"/>
                  </a:cubicBezTo>
                  <a:cubicBezTo>
                    <a:pt x="1" y="1758"/>
                    <a:pt x="509" y="2265"/>
                    <a:pt x="1135" y="2265"/>
                  </a:cubicBezTo>
                  <a:cubicBezTo>
                    <a:pt x="1760" y="2265"/>
                    <a:pt x="2270" y="1757"/>
                    <a:pt x="2270" y="1133"/>
                  </a:cubicBezTo>
                  <a:cubicBezTo>
                    <a:pt x="2270" y="509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08;p64">
              <a:extLst>
                <a:ext uri="{FF2B5EF4-FFF2-40B4-BE49-F238E27FC236}">
                  <a16:creationId xmlns:a16="http://schemas.microsoft.com/office/drawing/2014/main" id="{6235A4BC-A1B7-D4EE-2B43-822687832200}"/>
                </a:ext>
              </a:extLst>
            </p:cNvPr>
            <p:cNvSpPr/>
            <p:nvPr/>
          </p:nvSpPr>
          <p:spPr>
            <a:xfrm>
              <a:off x="6793004" y="1627896"/>
              <a:ext cx="296617" cy="405207"/>
            </a:xfrm>
            <a:custGeom>
              <a:avLst/>
              <a:gdLst/>
              <a:ahLst/>
              <a:cxnLst/>
              <a:rect l="l" t="t" r="r" b="b"/>
              <a:pathLst>
                <a:path w="8943" h="12217" extrusionOk="0">
                  <a:moveTo>
                    <a:pt x="6327" y="4672"/>
                  </a:moveTo>
                  <a:lnTo>
                    <a:pt x="6327" y="4913"/>
                  </a:lnTo>
                  <a:lnTo>
                    <a:pt x="2667" y="4913"/>
                  </a:lnTo>
                  <a:lnTo>
                    <a:pt x="2667" y="4672"/>
                  </a:lnTo>
                  <a:close/>
                  <a:moveTo>
                    <a:pt x="760" y="6463"/>
                  </a:moveTo>
                  <a:cubicBezTo>
                    <a:pt x="885" y="6463"/>
                    <a:pt x="987" y="6564"/>
                    <a:pt x="987" y="6689"/>
                  </a:cubicBezTo>
                  <a:cubicBezTo>
                    <a:pt x="987" y="6813"/>
                    <a:pt x="885" y="6915"/>
                    <a:pt x="760" y="6915"/>
                  </a:cubicBezTo>
                  <a:cubicBezTo>
                    <a:pt x="634" y="6915"/>
                    <a:pt x="533" y="6813"/>
                    <a:pt x="533" y="6689"/>
                  </a:cubicBezTo>
                  <a:cubicBezTo>
                    <a:pt x="533" y="6564"/>
                    <a:pt x="634" y="6463"/>
                    <a:pt x="760" y="6463"/>
                  </a:cubicBezTo>
                  <a:close/>
                  <a:moveTo>
                    <a:pt x="8186" y="6464"/>
                  </a:moveTo>
                  <a:cubicBezTo>
                    <a:pt x="8309" y="6464"/>
                    <a:pt x="8411" y="6565"/>
                    <a:pt x="8411" y="6689"/>
                  </a:cubicBezTo>
                  <a:cubicBezTo>
                    <a:pt x="8411" y="6813"/>
                    <a:pt x="8308" y="6915"/>
                    <a:pt x="8184" y="6915"/>
                  </a:cubicBezTo>
                  <a:cubicBezTo>
                    <a:pt x="8059" y="6915"/>
                    <a:pt x="7957" y="6813"/>
                    <a:pt x="7957" y="6689"/>
                  </a:cubicBezTo>
                  <a:cubicBezTo>
                    <a:pt x="7957" y="6564"/>
                    <a:pt x="8059" y="6464"/>
                    <a:pt x="8184" y="6464"/>
                  </a:cubicBezTo>
                  <a:cubicBezTo>
                    <a:pt x="8185" y="6464"/>
                    <a:pt x="8185" y="6464"/>
                    <a:pt x="8186" y="6464"/>
                  </a:cubicBezTo>
                  <a:close/>
                  <a:moveTo>
                    <a:pt x="6449" y="10398"/>
                  </a:moveTo>
                  <a:cubicBezTo>
                    <a:pt x="6574" y="10398"/>
                    <a:pt x="6676" y="10499"/>
                    <a:pt x="6676" y="10623"/>
                  </a:cubicBezTo>
                  <a:cubicBezTo>
                    <a:pt x="6676" y="10747"/>
                    <a:pt x="6574" y="10849"/>
                    <a:pt x="6449" y="10849"/>
                  </a:cubicBezTo>
                  <a:cubicBezTo>
                    <a:pt x="6324" y="10849"/>
                    <a:pt x="6222" y="10747"/>
                    <a:pt x="6222" y="10623"/>
                  </a:cubicBezTo>
                  <a:cubicBezTo>
                    <a:pt x="6222" y="10499"/>
                    <a:pt x="6324" y="10398"/>
                    <a:pt x="6449" y="10398"/>
                  </a:cubicBezTo>
                  <a:close/>
                  <a:moveTo>
                    <a:pt x="4497" y="0"/>
                  </a:moveTo>
                  <a:cubicBezTo>
                    <a:pt x="3194" y="0"/>
                    <a:pt x="2136" y="1057"/>
                    <a:pt x="2136" y="2356"/>
                  </a:cubicBezTo>
                  <a:lnTo>
                    <a:pt x="2136" y="5099"/>
                  </a:lnTo>
                  <a:lnTo>
                    <a:pt x="1028" y="5981"/>
                  </a:lnTo>
                  <a:cubicBezTo>
                    <a:pt x="944" y="5949"/>
                    <a:pt x="854" y="5932"/>
                    <a:pt x="760" y="5932"/>
                  </a:cubicBezTo>
                  <a:cubicBezTo>
                    <a:pt x="341" y="5932"/>
                    <a:pt x="1" y="6271"/>
                    <a:pt x="1" y="6689"/>
                  </a:cubicBezTo>
                  <a:cubicBezTo>
                    <a:pt x="1" y="7015"/>
                    <a:pt x="209" y="7293"/>
                    <a:pt x="501" y="7399"/>
                  </a:cubicBezTo>
                  <a:lnTo>
                    <a:pt x="501" y="8734"/>
                  </a:lnTo>
                  <a:cubicBezTo>
                    <a:pt x="501" y="8880"/>
                    <a:pt x="620" y="8999"/>
                    <a:pt x="767" y="8999"/>
                  </a:cubicBezTo>
                  <a:cubicBezTo>
                    <a:pt x="914" y="8999"/>
                    <a:pt x="1033" y="8880"/>
                    <a:pt x="1033" y="8734"/>
                  </a:cubicBezTo>
                  <a:lnTo>
                    <a:pt x="1032" y="7394"/>
                  </a:lnTo>
                  <a:cubicBezTo>
                    <a:pt x="1316" y="7284"/>
                    <a:pt x="1517" y="7010"/>
                    <a:pt x="1517" y="6689"/>
                  </a:cubicBezTo>
                  <a:cubicBezTo>
                    <a:pt x="1517" y="6562"/>
                    <a:pt x="1487" y="6443"/>
                    <a:pt x="1431" y="6339"/>
                  </a:cubicBezTo>
                  <a:lnTo>
                    <a:pt x="2553" y="5445"/>
                  </a:lnTo>
                  <a:lnTo>
                    <a:pt x="2919" y="5445"/>
                  </a:lnTo>
                  <a:lnTo>
                    <a:pt x="2637" y="5873"/>
                  </a:lnTo>
                  <a:cubicBezTo>
                    <a:pt x="2608" y="5918"/>
                    <a:pt x="2592" y="5968"/>
                    <a:pt x="2592" y="6019"/>
                  </a:cubicBezTo>
                  <a:cubicBezTo>
                    <a:pt x="2592" y="6110"/>
                    <a:pt x="2637" y="6193"/>
                    <a:pt x="2712" y="6242"/>
                  </a:cubicBezTo>
                  <a:cubicBezTo>
                    <a:pt x="2755" y="6271"/>
                    <a:pt x="2806" y="6286"/>
                    <a:pt x="2857" y="6286"/>
                  </a:cubicBezTo>
                  <a:cubicBezTo>
                    <a:pt x="2948" y="6286"/>
                    <a:pt x="3031" y="6242"/>
                    <a:pt x="3080" y="6167"/>
                  </a:cubicBezTo>
                  <a:lnTo>
                    <a:pt x="3516" y="5508"/>
                  </a:lnTo>
                  <a:cubicBezTo>
                    <a:pt x="3529" y="5488"/>
                    <a:pt x="3538" y="5467"/>
                    <a:pt x="3546" y="5445"/>
                  </a:cubicBezTo>
                  <a:lnTo>
                    <a:pt x="4231" y="5445"/>
                  </a:lnTo>
                  <a:lnTo>
                    <a:pt x="4231" y="11951"/>
                  </a:lnTo>
                  <a:cubicBezTo>
                    <a:pt x="4231" y="12098"/>
                    <a:pt x="4350" y="12217"/>
                    <a:pt x="4497" y="12217"/>
                  </a:cubicBezTo>
                  <a:cubicBezTo>
                    <a:pt x="4644" y="12217"/>
                    <a:pt x="4762" y="12098"/>
                    <a:pt x="4762" y="11951"/>
                  </a:cubicBezTo>
                  <a:lnTo>
                    <a:pt x="4762" y="5445"/>
                  </a:lnTo>
                  <a:lnTo>
                    <a:pt x="5393" y="5445"/>
                  </a:lnTo>
                  <a:lnTo>
                    <a:pt x="6108" y="6527"/>
                  </a:lnTo>
                  <a:cubicBezTo>
                    <a:pt x="6134" y="6565"/>
                    <a:pt x="6162" y="6660"/>
                    <a:pt x="6162" y="6706"/>
                  </a:cubicBezTo>
                  <a:lnTo>
                    <a:pt x="6162" y="9923"/>
                  </a:lnTo>
                  <a:cubicBezTo>
                    <a:pt x="5885" y="10036"/>
                    <a:pt x="5690" y="10307"/>
                    <a:pt x="5690" y="10623"/>
                  </a:cubicBezTo>
                  <a:cubicBezTo>
                    <a:pt x="5690" y="11041"/>
                    <a:pt x="6030" y="11381"/>
                    <a:pt x="6449" y="11381"/>
                  </a:cubicBezTo>
                  <a:cubicBezTo>
                    <a:pt x="6867" y="11381"/>
                    <a:pt x="7208" y="11041"/>
                    <a:pt x="7208" y="10623"/>
                  </a:cubicBezTo>
                  <a:cubicBezTo>
                    <a:pt x="7208" y="10291"/>
                    <a:pt x="6992" y="10009"/>
                    <a:pt x="6693" y="9907"/>
                  </a:cubicBezTo>
                  <a:lnTo>
                    <a:pt x="6693" y="6706"/>
                  </a:lnTo>
                  <a:cubicBezTo>
                    <a:pt x="6693" y="6557"/>
                    <a:pt x="6634" y="6358"/>
                    <a:pt x="6552" y="6234"/>
                  </a:cubicBezTo>
                  <a:lnTo>
                    <a:pt x="6030" y="5445"/>
                  </a:lnTo>
                  <a:lnTo>
                    <a:pt x="6397" y="5445"/>
                  </a:lnTo>
                  <a:lnTo>
                    <a:pt x="7514" y="6334"/>
                  </a:lnTo>
                  <a:cubicBezTo>
                    <a:pt x="7457" y="6440"/>
                    <a:pt x="7424" y="6561"/>
                    <a:pt x="7424" y="6689"/>
                  </a:cubicBezTo>
                  <a:cubicBezTo>
                    <a:pt x="7424" y="7013"/>
                    <a:pt x="7630" y="7289"/>
                    <a:pt x="7917" y="7397"/>
                  </a:cubicBezTo>
                  <a:lnTo>
                    <a:pt x="7917" y="8734"/>
                  </a:lnTo>
                  <a:cubicBezTo>
                    <a:pt x="7917" y="8881"/>
                    <a:pt x="8036" y="9000"/>
                    <a:pt x="8183" y="9000"/>
                  </a:cubicBezTo>
                  <a:cubicBezTo>
                    <a:pt x="8330" y="9000"/>
                    <a:pt x="8449" y="8881"/>
                    <a:pt x="8449" y="8734"/>
                  </a:cubicBezTo>
                  <a:lnTo>
                    <a:pt x="8449" y="7397"/>
                  </a:lnTo>
                  <a:cubicBezTo>
                    <a:pt x="8736" y="7289"/>
                    <a:pt x="8942" y="7013"/>
                    <a:pt x="8942" y="6689"/>
                  </a:cubicBezTo>
                  <a:cubicBezTo>
                    <a:pt x="8943" y="6271"/>
                    <a:pt x="8602" y="5932"/>
                    <a:pt x="8184" y="5932"/>
                  </a:cubicBezTo>
                  <a:cubicBezTo>
                    <a:pt x="8091" y="5932"/>
                    <a:pt x="8003" y="5949"/>
                    <a:pt x="7921" y="5979"/>
                  </a:cubicBezTo>
                  <a:lnTo>
                    <a:pt x="6859" y="5133"/>
                  </a:lnTo>
                  <a:lnTo>
                    <a:pt x="6859" y="3992"/>
                  </a:lnTo>
                  <a:cubicBezTo>
                    <a:pt x="6859" y="3846"/>
                    <a:pt x="6739" y="3726"/>
                    <a:pt x="6593" y="3726"/>
                  </a:cubicBezTo>
                  <a:cubicBezTo>
                    <a:pt x="6446" y="3726"/>
                    <a:pt x="6327" y="3846"/>
                    <a:pt x="6327" y="3992"/>
                  </a:cubicBezTo>
                  <a:lnTo>
                    <a:pt x="6327" y="4140"/>
                  </a:lnTo>
                  <a:lnTo>
                    <a:pt x="2667" y="4140"/>
                  </a:lnTo>
                  <a:lnTo>
                    <a:pt x="2667" y="2356"/>
                  </a:lnTo>
                  <a:cubicBezTo>
                    <a:pt x="2667" y="1350"/>
                    <a:pt x="3488" y="532"/>
                    <a:pt x="4497" y="532"/>
                  </a:cubicBezTo>
                  <a:cubicBezTo>
                    <a:pt x="5505" y="532"/>
                    <a:pt x="6327" y="1350"/>
                    <a:pt x="6327" y="2356"/>
                  </a:cubicBezTo>
                  <a:lnTo>
                    <a:pt x="6327" y="2752"/>
                  </a:lnTo>
                  <a:cubicBezTo>
                    <a:pt x="6327" y="2898"/>
                    <a:pt x="6446" y="3017"/>
                    <a:pt x="6593" y="3017"/>
                  </a:cubicBezTo>
                  <a:cubicBezTo>
                    <a:pt x="6739" y="3017"/>
                    <a:pt x="6859" y="2898"/>
                    <a:pt x="6859" y="2752"/>
                  </a:cubicBezTo>
                  <a:lnTo>
                    <a:pt x="6859" y="2356"/>
                  </a:lnTo>
                  <a:cubicBezTo>
                    <a:pt x="6859" y="1057"/>
                    <a:pt x="5799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09;p64">
              <a:extLst>
                <a:ext uri="{FF2B5EF4-FFF2-40B4-BE49-F238E27FC236}">
                  <a16:creationId xmlns:a16="http://schemas.microsoft.com/office/drawing/2014/main" id="{0F51B791-F5C0-C6A8-E664-ADDF1A12E179}"/>
                </a:ext>
              </a:extLst>
            </p:cNvPr>
            <p:cNvSpPr/>
            <p:nvPr/>
          </p:nvSpPr>
          <p:spPr>
            <a:xfrm>
              <a:off x="6850947" y="1946834"/>
              <a:ext cx="50348" cy="58541"/>
            </a:xfrm>
            <a:custGeom>
              <a:avLst/>
              <a:gdLst/>
              <a:ahLst/>
              <a:cxnLst/>
              <a:rect l="l" t="t" r="r" b="b"/>
              <a:pathLst>
                <a:path w="1518" h="1765" extrusionOk="0">
                  <a:moveTo>
                    <a:pt x="759" y="782"/>
                  </a:moveTo>
                  <a:cubicBezTo>
                    <a:pt x="883" y="782"/>
                    <a:pt x="986" y="883"/>
                    <a:pt x="986" y="1007"/>
                  </a:cubicBezTo>
                  <a:cubicBezTo>
                    <a:pt x="986" y="1131"/>
                    <a:pt x="884" y="1233"/>
                    <a:pt x="759" y="1233"/>
                  </a:cubicBezTo>
                  <a:cubicBezTo>
                    <a:pt x="634" y="1233"/>
                    <a:pt x="532" y="1131"/>
                    <a:pt x="532" y="1007"/>
                  </a:cubicBezTo>
                  <a:cubicBezTo>
                    <a:pt x="532" y="883"/>
                    <a:pt x="634" y="782"/>
                    <a:pt x="759" y="782"/>
                  </a:cubicBezTo>
                  <a:close/>
                  <a:moveTo>
                    <a:pt x="776" y="1"/>
                  </a:moveTo>
                  <a:cubicBezTo>
                    <a:pt x="629" y="1"/>
                    <a:pt x="510" y="120"/>
                    <a:pt x="510" y="267"/>
                  </a:cubicBezTo>
                  <a:lnTo>
                    <a:pt x="510" y="292"/>
                  </a:lnTo>
                  <a:cubicBezTo>
                    <a:pt x="214" y="396"/>
                    <a:pt x="0" y="678"/>
                    <a:pt x="0" y="1007"/>
                  </a:cubicBezTo>
                  <a:cubicBezTo>
                    <a:pt x="0" y="1425"/>
                    <a:pt x="340" y="1765"/>
                    <a:pt x="759" y="1765"/>
                  </a:cubicBezTo>
                  <a:cubicBezTo>
                    <a:pt x="1177" y="1765"/>
                    <a:pt x="1518" y="1425"/>
                    <a:pt x="1518" y="1007"/>
                  </a:cubicBezTo>
                  <a:cubicBezTo>
                    <a:pt x="1518" y="690"/>
                    <a:pt x="1320" y="418"/>
                    <a:pt x="1042" y="305"/>
                  </a:cubicBezTo>
                  <a:lnTo>
                    <a:pt x="1042" y="267"/>
                  </a:lnTo>
                  <a:cubicBezTo>
                    <a:pt x="1042" y="120"/>
                    <a:pt x="921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10;p64">
              <a:extLst>
                <a:ext uri="{FF2B5EF4-FFF2-40B4-BE49-F238E27FC236}">
                  <a16:creationId xmlns:a16="http://schemas.microsoft.com/office/drawing/2014/main" id="{A7100758-C950-CB44-CC37-152B87DAADAE}"/>
                </a:ext>
              </a:extLst>
            </p:cNvPr>
            <p:cNvSpPr/>
            <p:nvPr/>
          </p:nvSpPr>
          <p:spPr>
            <a:xfrm>
              <a:off x="7115193" y="1645209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2"/>
                    <a:pt x="120" y="1322"/>
                    <a:pt x="267" y="1322"/>
                  </a:cubicBezTo>
                  <a:cubicBezTo>
                    <a:pt x="414" y="1322"/>
                    <a:pt x="533" y="1202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11;p64">
              <a:extLst>
                <a:ext uri="{FF2B5EF4-FFF2-40B4-BE49-F238E27FC236}">
                  <a16:creationId xmlns:a16="http://schemas.microsoft.com/office/drawing/2014/main" id="{BDEC0EE0-CD68-0B9E-1A2F-04A3359D3CE4}"/>
                </a:ext>
              </a:extLst>
            </p:cNvPr>
            <p:cNvSpPr/>
            <p:nvPr/>
          </p:nvSpPr>
          <p:spPr>
            <a:xfrm>
              <a:off x="7115193" y="1697647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4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12;p64">
              <a:extLst>
                <a:ext uri="{FF2B5EF4-FFF2-40B4-BE49-F238E27FC236}">
                  <a16:creationId xmlns:a16="http://schemas.microsoft.com/office/drawing/2014/main" id="{4BC71EC9-3A93-FF8F-45CA-17F6F82FB72F}"/>
                </a:ext>
              </a:extLst>
            </p:cNvPr>
            <p:cNvSpPr/>
            <p:nvPr/>
          </p:nvSpPr>
          <p:spPr>
            <a:xfrm>
              <a:off x="7151876" y="1480002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2"/>
                  </a:moveTo>
                  <a:cubicBezTo>
                    <a:pt x="1468" y="532"/>
                    <a:pt x="1738" y="801"/>
                    <a:pt x="1738" y="1133"/>
                  </a:cubicBezTo>
                  <a:cubicBezTo>
                    <a:pt x="1738" y="1463"/>
                    <a:pt x="1468" y="1732"/>
                    <a:pt x="1135" y="1732"/>
                  </a:cubicBezTo>
                  <a:cubicBezTo>
                    <a:pt x="803" y="1732"/>
                    <a:pt x="533" y="1463"/>
                    <a:pt x="533" y="1133"/>
                  </a:cubicBezTo>
                  <a:cubicBezTo>
                    <a:pt x="533" y="801"/>
                    <a:pt x="803" y="532"/>
                    <a:pt x="1135" y="532"/>
                  </a:cubicBezTo>
                  <a:close/>
                  <a:moveTo>
                    <a:pt x="1135" y="0"/>
                  </a:moveTo>
                  <a:cubicBezTo>
                    <a:pt x="510" y="0"/>
                    <a:pt x="1" y="509"/>
                    <a:pt x="1" y="1132"/>
                  </a:cubicBezTo>
                  <a:cubicBezTo>
                    <a:pt x="1" y="1757"/>
                    <a:pt x="510" y="2264"/>
                    <a:pt x="1135" y="2264"/>
                  </a:cubicBezTo>
                  <a:cubicBezTo>
                    <a:pt x="1761" y="2264"/>
                    <a:pt x="2270" y="1756"/>
                    <a:pt x="2270" y="1132"/>
                  </a:cubicBezTo>
                  <a:cubicBezTo>
                    <a:pt x="2270" y="509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13;p64">
              <a:extLst>
                <a:ext uri="{FF2B5EF4-FFF2-40B4-BE49-F238E27FC236}">
                  <a16:creationId xmlns:a16="http://schemas.microsoft.com/office/drawing/2014/main" id="{3F2C7DA0-983B-108F-DEB9-519B73AF608A}"/>
                </a:ext>
              </a:extLst>
            </p:cNvPr>
            <p:cNvSpPr/>
            <p:nvPr/>
          </p:nvSpPr>
          <p:spPr>
            <a:xfrm>
              <a:off x="7040400" y="1431080"/>
              <a:ext cx="296617" cy="405241"/>
            </a:xfrm>
            <a:custGeom>
              <a:avLst/>
              <a:gdLst/>
              <a:ahLst/>
              <a:cxnLst/>
              <a:rect l="l" t="t" r="r" b="b"/>
              <a:pathLst>
                <a:path w="8943" h="12218" extrusionOk="0">
                  <a:moveTo>
                    <a:pt x="6326" y="4673"/>
                  </a:moveTo>
                  <a:lnTo>
                    <a:pt x="6326" y="4915"/>
                  </a:lnTo>
                  <a:lnTo>
                    <a:pt x="2667" y="4915"/>
                  </a:lnTo>
                  <a:lnTo>
                    <a:pt x="2667" y="4673"/>
                  </a:lnTo>
                  <a:close/>
                  <a:moveTo>
                    <a:pt x="759" y="6464"/>
                  </a:moveTo>
                  <a:cubicBezTo>
                    <a:pt x="884" y="6464"/>
                    <a:pt x="986" y="6565"/>
                    <a:pt x="986" y="6689"/>
                  </a:cubicBezTo>
                  <a:cubicBezTo>
                    <a:pt x="986" y="6813"/>
                    <a:pt x="884" y="6915"/>
                    <a:pt x="759" y="6915"/>
                  </a:cubicBezTo>
                  <a:cubicBezTo>
                    <a:pt x="634" y="6915"/>
                    <a:pt x="532" y="6813"/>
                    <a:pt x="532" y="6689"/>
                  </a:cubicBezTo>
                  <a:cubicBezTo>
                    <a:pt x="532" y="6565"/>
                    <a:pt x="634" y="6464"/>
                    <a:pt x="759" y="6464"/>
                  </a:cubicBezTo>
                  <a:close/>
                  <a:moveTo>
                    <a:pt x="8183" y="6464"/>
                  </a:moveTo>
                  <a:cubicBezTo>
                    <a:pt x="8309" y="6464"/>
                    <a:pt x="8410" y="6565"/>
                    <a:pt x="8410" y="6689"/>
                  </a:cubicBezTo>
                  <a:cubicBezTo>
                    <a:pt x="8410" y="6813"/>
                    <a:pt x="8309" y="6915"/>
                    <a:pt x="8183" y="6915"/>
                  </a:cubicBezTo>
                  <a:cubicBezTo>
                    <a:pt x="8058" y="6915"/>
                    <a:pt x="7956" y="6813"/>
                    <a:pt x="7956" y="6689"/>
                  </a:cubicBezTo>
                  <a:cubicBezTo>
                    <a:pt x="7956" y="6565"/>
                    <a:pt x="8058" y="6464"/>
                    <a:pt x="8183" y="6464"/>
                  </a:cubicBezTo>
                  <a:close/>
                  <a:moveTo>
                    <a:pt x="6448" y="10399"/>
                  </a:moveTo>
                  <a:cubicBezTo>
                    <a:pt x="6573" y="10399"/>
                    <a:pt x="6675" y="10499"/>
                    <a:pt x="6675" y="10624"/>
                  </a:cubicBezTo>
                  <a:cubicBezTo>
                    <a:pt x="6675" y="10748"/>
                    <a:pt x="6573" y="10849"/>
                    <a:pt x="6448" y="10849"/>
                  </a:cubicBezTo>
                  <a:cubicBezTo>
                    <a:pt x="6324" y="10849"/>
                    <a:pt x="6221" y="10748"/>
                    <a:pt x="6221" y="10624"/>
                  </a:cubicBezTo>
                  <a:cubicBezTo>
                    <a:pt x="6221" y="10499"/>
                    <a:pt x="6324" y="10399"/>
                    <a:pt x="6448" y="10399"/>
                  </a:cubicBezTo>
                  <a:close/>
                  <a:moveTo>
                    <a:pt x="4496" y="1"/>
                  </a:moveTo>
                  <a:cubicBezTo>
                    <a:pt x="3194" y="1"/>
                    <a:pt x="2135" y="1057"/>
                    <a:pt x="2135" y="2356"/>
                  </a:cubicBezTo>
                  <a:lnTo>
                    <a:pt x="2135" y="5100"/>
                  </a:lnTo>
                  <a:lnTo>
                    <a:pt x="1027" y="5982"/>
                  </a:lnTo>
                  <a:cubicBezTo>
                    <a:pt x="944" y="5950"/>
                    <a:pt x="853" y="5932"/>
                    <a:pt x="759" y="5932"/>
                  </a:cubicBezTo>
                  <a:cubicBezTo>
                    <a:pt x="340" y="5932"/>
                    <a:pt x="0" y="6271"/>
                    <a:pt x="0" y="6689"/>
                  </a:cubicBezTo>
                  <a:cubicBezTo>
                    <a:pt x="0" y="7016"/>
                    <a:pt x="210" y="7294"/>
                    <a:pt x="500" y="7400"/>
                  </a:cubicBezTo>
                  <a:lnTo>
                    <a:pt x="500" y="8734"/>
                  </a:lnTo>
                  <a:cubicBezTo>
                    <a:pt x="500" y="8881"/>
                    <a:pt x="619" y="9000"/>
                    <a:pt x="766" y="9000"/>
                  </a:cubicBezTo>
                  <a:cubicBezTo>
                    <a:pt x="913" y="9000"/>
                    <a:pt x="1032" y="8881"/>
                    <a:pt x="1032" y="8734"/>
                  </a:cubicBezTo>
                  <a:lnTo>
                    <a:pt x="1032" y="7394"/>
                  </a:lnTo>
                  <a:cubicBezTo>
                    <a:pt x="1315" y="7285"/>
                    <a:pt x="1518" y="7010"/>
                    <a:pt x="1518" y="6689"/>
                  </a:cubicBezTo>
                  <a:cubicBezTo>
                    <a:pt x="1518" y="6563"/>
                    <a:pt x="1486" y="6444"/>
                    <a:pt x="1432" y="6340"/>
                  </a:cubicBezTo>
                  <a:lnTo>
                    <a:pt x="2553" y="5447"/>
                  </a:lnTo>
                  <a:lnTo>
                    <a:pt x="2919" y="5447"/>
                  </a:lnTo>
                  <a:lnTo>
                    <a:pt x="2636" y="5874"/>
                  </a:lnTo>
                  <a:cubicBezTo>
                    <a:pt x="2607" y="5918"/>
                    <a:pt x="2592" y="5968"/>
                    <a:pt x="2592" y="6020"/>
                  </a:cubicBezTo>
                  <a:cubicBezTo>
                    <a:pt x="2592" y="6110"/>
                    <a:pt x="2637" y="6193"/>
                    <a:pt x="2711" y="6242"/>
                  </a:cubicBezTo>
                  <a:cubicBezTo>
                    <a:pt x="2755" y="6271"/>
                    <a:pt x="2805" y="6287"/>
                    <a:pt x="2858" y="6287"/>
                  </a:cubicBezTo>
                  <a:cubicBezTo>
                    <a:pt x="2947" y="6287"/>
                    <a:pt x="3030" y="6242"/>
                    <a:pt x="3079" y="6167"/>
                  </a:cubicBezTo>
                  <a:lnTo>
                    <a:pt x="3516" y="5508"/>
                  </a:lnTo>
                  <a:cubicBezTo>
                    <a:pt x="3528" y="5489"/>
                    <a:pt x="3537" y="5468"/>
                    <a:pt x="3546" y="5446"/>
                  </a:cubicBezTo>
                  <a:lnTo>
                    <a:pt x="4230" y="5446"/>
                  </a:lnTo>
                  <a:lnTo>
                    <a:pt x="4230" y="11951"/>
                  </a:lnTo>
                  <a:cubicBezTo>
                    <a:pt x="4230" y="12098"/>
                    <a:pt x="4350" y="12217"/>
                    <a:pt x="4496" y="12217"/>
                  </a:cubicBezTo>
                  <a:cubicBezTo>
                    <a:pt x="4643" y="12217"/>
                    <a:pt x="4762" y="12098"/>
                    <a:pt x="4762" y="11951"/>
                  </a:cubicBezTo>
                  <a:lnTo>
                    <a:pt x="4762" y="5447"/>
                  </a:lnTo>
                  <a:lnTo>
                    <a:pt x="5393" y="5447"/>
                  </a:lnTo>
                  <a:lnTo>
                    <a:pt x="6107" y="6528"/>
                  </a:lnTo>
                  <a:cubicBezTo>
                    <a:pt x="6133" y="6566"/>
                    <a:pt x="6162" y="6661"/>
                    <a:pt x="6162" y="6707"/>
                  </a:cubicBezTo>
                  <a:lnTo>
                    <a:pt x="6162" y="9923"/>
                  </a:lnTo>
                  <a:cubicBezTo>
                    <a:pt x="5884" y="10036"/>
                    <a:pt x="5689" y="10307"/>
                    <a:pt x="5689" y="10624"/>
                  </a:cubicBezTo>
                  <a:cubicBezTo>
                    <a:pt x="5689" y="11041"/>
                    <a:pt x="6030" y="11381"/>
                    <a:pt x="6448" y="11381"/>
                  </a:cubicBezTo>
                  <a:cubicBezTo>
                    <a:pt x="6866" y="11381"/>
                    <a:pt x="7207" y="11041"/>
                    <a:pt x="7207" y="10624"/>
                  </a:cubicBezTo>
                  <a:cubicBezTo>
                    <a:pt x="7207" y="10292"/>
                    <a:pt x="6991" y="10010"/>
                    <a:pt x="6693" y="9908"/>
                  </a:cubicBezTo>
                  <a:lnTo>
                    <a:pt x="6693" y="6707"/>
                  </a:lnTo>
                  <a:cubicBezTo>
                    <a:pt x="6693" y="6558"/>
                    <a:pt x="6633" y="6358"/>
                    <a:pt x="6551" y="6234"/>
                  </a:cubicBezTo>
                  <a:lnTo>
                    <a:pt x="6029" y="5446"/>
                  </a:lnTo>
                  <a:lnTo>
                    <a:pt x="6396" y="5446"/>
                  </a:lnTo>
                  <a:lnTo>
                    <a:pt x="7513" y="6335"/>
                  </a:lnTo>
                  <a:cubicBezTo>
                    <a:pt x="7456" y="6441"/>
                    <a:pt x="7424" y="6562"/>
                    <a:pt x="7424" y="6689"/>
                  </a:cubicBezTo>
                  <a:cubicBezTo>
                    <a:pt x="7424" y="7014"/>
                    <a:pt x="7630" y="7290"/>
                    <a:pt x="7916" y="7398"/>
                  </a:cubicBezTo>
                  <a:lnTo>
                    <a:pt x="7916" y="8734"/>
                  </a:lnTo>
                  <a:cubicBezTo>
                    <a:pt x="7916" y="8881"/>
                    <a:pt x="8036" y="9000"/>
                    <a:pt x="8182" y="9000"/>
                  </a:cubicBezTo>
                  <a:cubicBezTo>
                    <a:pt x="8329" y="9000"/>
                    <a:pt x="8448" y="8881"/>
                    <a:pt x="8448" y="8734"/>
                  </a:cubicBezTo>
                  <a:lnTo>
                    <a:pt x="8448" y="7398"/>
                  </a:lnTo>
                  <a:cubicBezTo>
                    <a:pt x="8736" y="7290"/>
                    <a:pt x="8941" y="7014"/>
                    <a:pt x="8941" y="6689"/>
                  </a:cubicBezTo>
                  <a:cubicBezTo>
                    <a:pt x="8942" y="6272"/>
                    <a:pt x="8601" y="5932"/>
                    <a:pt x="8183" y="5932"/>
                  </a:cubicBezTo>
                  <a:cubicBezTo>
                    <a:pt x="8091" y="5932"/>
                    <a:pt x="8003" y="5950"/>
                    <a:pt x="7921" y="5980"/>
                  </a:cubicBezTo>
                  <a:lnTo>
                    <a:pt x="6858" y="5134"/>
                  </a:lnTo>
                  <a:lnTo>
                    <a:pt x="6858" y="3935"/>
                  </a:lnTo>
                  <a:cubicBezTo>
                    <a:pt x="6858" y="3789"/>
                    <a:pt x="6739" y="3669"/>
                    <a:pt x="6592" y="3669"/>
                  </a:cubicBezTo>
                  <a:cubicBezTo>
                    <a:pt x="6445" y="3669"/>
                    <a:pt x="6326" y="3789"/>
                    <a:pt x="6326" y="3935"/>
                  </a:cubicBezTo>
                  <a:lnTo>
                    <a:pt x="6326" y="4141"/>
                  </a:lnTo>
                  <a:lnTo>
                    <a:pt x="2667" y="4141"/>
                  </a:lnTo>
                  <a:lnTo>
                    <a:pt x="2667" y="2356"/>
                  </a:lnTo>
                  <a:cubicBezTo>
                    <a:pt x="2667" y="1350"/>
                    <a:pt x="3487" y="533"/>
                    <a:pt x="4496" y="533"/>
                  </a:cubicBezTo>
                  <a:cubicBezTo>
                    <a:pt x="5506" y="533"/>
                    <a:pt x="6326" y="1350"/>
                    <a:pt x="6326" y="2356"/>
                  </a:cubicBezTo>
                  <a:lnTo>
                    <a:pt x="6326" y="2695"/>
                  </a:lnTo>
                  <a:cubicBezTo>
                    <a:pt x="6326" y="2842"/>
                    <a:pt x="6445" y="2961"/>
                    <a:pt x="6592" y="2961"/>
                  </a:cubicBezTo>
                  <a:cubicBezTo>
                    <a:pt x="6739" y="2961"/>
                    <a:pt x="6858" y="2842"/>
                    <a:pt x="6858" y="2695"/>
                  </a:cubicBezTo>
                  <a:lnTo>
                    <a:pt x="6858" y="2355"/>
                  </a:lnTo>
                  <a:cubicBezTo>
                    <a:pt x="6858" y="1057"/>
                    <a:pt x="5798" y="1"/>
                    <a:pt x="4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14;p64">
              <a:extLst>
                <a:ext uri="{FF2B5EF4-FFF2-40B4-BE49-F238E27FC236}">
                  <a16:creationId xmlns:a16="http://schemas.microsoft.com/office/drawing/2014/main" id="{7BA9D3E3-C118-D77D-B3D1-B0E515A168BF}"/>
                </a:ext>
              </a:extLst>
            </p:cNvPr>
            <p:cNvSpPr/>
            <p:nvPr/>
          </p:nvSpPr>
          <p:spPr>
            <a:xfrm>
              <a:off x="7098311" y="1750085"/>
              <a:ext cx="50381" cy="58474"/>
            </a:xfrm>
            <a:custGeom>
              <a:avLst/>
              <a:gdLst/>
              <a:ahLst/>
              <a:cxnLst/>
              <a:rect l="l" t="t" r="r" b="b"/>
              <a:pathLst>
                <a:path w="1519" h="1763" extrusionOk="0">
                  <a:moveTo>
                    <a:pt x="759" y="781"/>
                  </a:moveTo>
                  <a:cubicBezTo>
                    <a:pt x="885" y="781"/>
                    <a:pt x="986" y="881"/>
                    <a:pt x="986" y="1006"/>
                  </a:cubicBezTo>
                  <a:cubicBezTo>
                    <a:pt x="986" y="1130"/>
                    <a:pt x="885" y="1231"/>
                    <a:pt x="759" y="1231"/>
                  </a:cubicBezTo>
                  <a:cubicBezTo>
                    <a:pt x="634" y="1231"/>
                    <a:pt x="533" y="1130"/>
                    <a:pt x="533" y="1006"/>
                  </a:cubicBezTo>
                  <a:cubicBezTo>
                    <a:pt x="533" y="881"/>
                    <a:pt x="634" y="781"/>
                    <a:pt x="759" y="781"/>
                  </a:cubicBezTo>
                  <a:close/>
                  <a:moveTo>
                    <a:pt x="776" y="0"/>
                  </a:moveTo>
                  <a:cubicBezTo>
                    <a:pt x="629" y="0"/>
                    <a:pt x="510" y="119"/>
                    <a:pt x="510" y="265"/>
                  </a:cubicBezTo>
                  <a:lnTo>
                    <a:pt x="510" y="292"/>
                  </a:lnTo>
                  <a:cubicBezTo>
                    <a:pt x="214" y="395"/>
                    <a:pt x="1" y="676"/>
                    <a:pt x="1" y="1006"/>
                  </a:cubicBezTo>
                  <a:cubicBezTo>
                    <a:pt x="1" y="1423"/>
                    <a:pt x="342" y="1762"/>
                    <a:pt x="759" y="1762"/>
                  </a:cubicBezTo>
                  <a:cubicBezTo>
                    <a:pt x="1177" y="1762"/>
                    <a:pt x="1518" y="1423"/>
                    <a:pt x="1518" y="1006"/>
                  </a:cubicBezTo>
                  <a:cubicBezTo>
                    <a:pt x="1518" y="688"/>
                    <a:pt x="1320" y="415"/>
                    <a:pt x="1042" y="303"/>
                  </a:cubicBezTo>
                  <a:lnTo>
                    <a:pt x="1042" y="265"/>
                  </a:lnTo>
                  <a:cubicBezTo>
                    <a:pt x="1042" y="119"/>
                    <a:pt x="923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15;p64">
              <a:extLst>
                <a:ext uri="{FF2B5EF4-FFF2-40B4-BE49-F238E27FC236}">
                  <a16:creationId xmlns:a16="http://schemas.microsoft.com/office/drawing/2014/main" id="{8BFEB4BB-2F0C-9134-BE60-82CE74786166}"/>
                </a:ext>
              </a:extLst>
            </p:cNvPr>
            <p:cNvSpPr/>
            <p:nvPr/>
          </p:nvSpPr>
          <p:spPr>
            <a:xfrm>
              <a:off x="6959604" y="1531179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4" y="532"/>
                  </a:moveTo>
                  <a:cubicBezTo>
                    <a:pt x="1647" y="534"/>
                    <a:pt x="1668" y="547"/>
                    <a:pt x="1676" y="556"/>
                  </a:cubicBezTo>
                  <a:lnTo>
                    <a:pt x="2020" y="1151"/>
                  </a:lnTo>
                  <a:cubicBezTo>
                    <a:pt x="2025" y="1163"/>
                    <a:pt x="2025" y="1186"/>
                    <a:pt x="2020" y="1198"/>
                  </a:cubicBezTo>
                  <a:lnTo>
                    <a:pt x="1676" y="1792"/>
                  </a:lnTo>
                  <a:cubicBezTo>
                    <a:pt x="1668" y="1801"/>
                    <a:pt x="1647" y="1814"/>
                    <a:pt x="1634" y="1816"/>
                  </a:cubicBezTo>
                  <a:lnTo>
                    <a:pt x="944" y="1816"/>
                  </a:lnTo>
                  <a:cubicBezTo>
                    <a:pt x="933" y="1814"/>
                    <a:pt x="912" y="1801"/>
                    <a:pt x="903" y="1792"/>
                  </a:cubicBezTo>
                  <a:lnTo>
                    <a:pt x="559" y="1198"/>
                  </a:lnTo>
                  <a:cubicBezTo>
                    <a:pt x="555" y="1186"/>
                    <a:pt x="555" y="1163"/>
                    <a:pt x="559" y="1151"/>
                  </a:cubicBezTo>
                  <a:lnTo>
                    <a:pt x="903" y="556"/>
                  </a:lnTo>
                  <a:cubicBezTo>
                    <a:pt x="912" y="548"/>
                    <a:pt x="933" y="535"/>
                    <a:pt x="944" y="532"/>
                  </a:cubicBezTo>
                  <a:close/>
                  <a:moveTo>
                    <a:pt x="941" y="0"/>
                  </a:moveTo>
                  <a:cubicBezTo>
                    <a:pt x="750" y="0"/>
                    <a:pt x="541" y="121"/>
                    <a:pt x="445" y="287"/>
                  </a:cubicBezTo>
                  <a:lnTo>
                    <a:pt x="97" y="888"/>
                  </a:lnTo>
                  <a:cubicBezTo>
                    <a:pt x="1" y="1054"/>
                    <a:pt x="1" y="1295"/>
                    <a:pt x="97" y="1461"/>
                  </a:cubicBezTo>
                  <a:lnTo>
                    <a:pt x="445" y="2062"/>
                  </a:lnTo>
                  <a:cubicBezTo>
                    <a:pt x="541" y="2227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9" y="2227"/>
                    <a:pt x="2134" y="2062"/>
                  </a:cubicBezTo>
                  <a:lnTo>
                    <a:pt x="2482" y="1461"/>
                  </a:lnTo>
                  <a:cubicBezTo>
                    <a:pt x="2579" y="1295"/>
                    <a:pt x="2579" y="1054"/>
                    <a:pt x="2482" y="888"/>
                  </a:cubicBezTo>
                  <a:lnTo>
                    <a:pt x="2134" y="287"/>
                  </a:lnTo>
                  <a:cubicBezTo>
                    <a:pt x="2039" y="121"/>
                    <a:pt x="1829" y="0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16;p64">
              <a:extLst>
                <a:ext uri="{FF2B5EF4-FFF2-40B4-BE49-F238E27FC236}">
                  <a16:creationId xmlns:a16="http://schemas.microsoft.com/office/drawing/2014/main" id="{35AD5CD4-ACD0-78D2-0D2F-FB05B9524D26}"/>
                </a:ext>
              </a:extLst>
            </p:cNvPr>
            <p:cNvSpPr/>
            <p:nvPr/>
          </p:nvSpPr>
          <p:spPr>
            <a:xfrm>
              <a:off x="7111511" y="1880334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5" y="531"/>
                  </a:moveTo>
                  <a:cubicBezTo>
                    <a:pt x="1646" y="535"/>
                    <a:pt x="1667" y="547"/>
                    <a:pt x="1676" y="556"/>
                  </a:cubicBezTo>
                  <a:lnTo>
                    <a:pt x="2020" y="1151"/>
                  </a:lnTo>
                  <a:cubicBezTo>
                    <a:pt x="2024" y="1162"/>
                    <a:pt x="2024" y="1186"/>
                    <a:pt x="2020" y="1197"/>
                  </a:cubicBezTo>
                  <a:lnTo>
                    <a:pt x="1676" y="1792"/>
                  </a:lnTo>
                  <a:cubicBezTo>
                    <a:pt x="1667" y="1801"/>
                    <a:pt x="1646" y="1813"/>
                    <a:pt x="1635" y="1816"/>
                  </a:cubicBezTo>
                  <a:lnTo>
                    <a:pt x="945" y="1816"/>
                  </a:lnTo>
                  <a:cubicBezTo>
                    <a:pt x="932" y="1813"/>
                    <a:pt x="911" y="1801"/>
                    <a:pt x="903" y="1792"/>
                  </a:cubicBezTo>
                  <a:lnTo>
                    <a:pt x="559" y="1197"/>
                  </a:lnTo>
                  <a:cubicBezTo>
                    <a:pt x="555" y="1186"/>
                    <a:pt x="555" y="1162"/>
                    <a:pt x="559" y="1151"/>
                  </a:cubicBezTo>
                  <a:lnTo>
                    <a:pt x="903" y="556"/>
                  </a:lnTo>
                  <a:cubicBezTo>
                    <a:pt x="911" y="547"/>
                    <a:pt x="932" y="535"/>
                    <a:pt x="945" y="531"/>
                  </a:cubicBezTo>
                  <a:close/>
                  <a:moveTo>
                    <a:pt x="941" y="1"/>
                  </a:moveTo>
                  <a:cubicBezTo>
                    <a:pt x="750" y="1"/>
                    <a:pt x="540" y="121"/>
                    <a:pt x="445" y="286"/>
                  </a:cubicBezTo>
                  <a:lnTo>
                    <a:pt x="97" y="887"/>
                  </a:lnTo>
                  <a:cubicBezTo>
                    <a:pt x="0" y="1053"/>
                    <a:pt x="0" y="1294"/>
                    <a:pt x="97" y="1461"/>
                  </a:cubicBezTo>
                  <a:lnTo>
                    <a:pt x="445" y="2061"/>
                  </a:lnTo>
                  <a:cubicBezTo>
                    <a:pt x="540" y="2228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8" y="2228"/>
                    <a:pt x="2134" y="2061"/>
                  </a:cubicBezTo>
                  <a:lnTo>
                    <a:pt x="2482" y="1461"/>
                  </a:lnTo>
                  <a:cubicBezTo>
                    <a:pt x="2578" y="1294"/>
                    <a:pt x="2578" y="1053"/>
                    <a:pt x="2482" y="887"/>
                  </a:cubicBezTo>
                  <a:lnTo>
                    <a:pt x="2134" y="286"/>
                  </a:lnTo>
                  <a:cubicBezTo>
                    <a:pt x="2038" y="121"/>
                    <a:pt x="1829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17;p64">
              <a:extLst>
                <a:ext uri="{FF2B5EF4-FFF2-40B4-BE49-F238E27FC236}">
                  <a16:creationId xmlns:a16="http://schemas.microsoft.com/office/drawing/2014/main" id="{F243F3F4-1B3A-EA42-4DFC-A2579ECE7BD0}"/>
                </a:ext>
              </a:extLst>
            </p:cNvPr>
            <p:cNvSpPr/>
            <p:nvPr/>
          </p:nvSpPr>
          <p:spPr>
            <a:xfrm>
              <a:off x="7202888" y="1944380"/>
              <a:ext cx="67496" cy="62322"/>
            </a:xfrm>
            <a:custGeom>
              <a:avLst/>
              <a:gdLst/>
              <a:ahLst/>
              <a:cxnLst/>
              <a:rect l="l" t="t" r="r" b="b"/>
              <a:pathLst>
                <a:path w="2035" h="1879" extrusionOk="0">
                  <a:moveTo>
                    <a:pt x="1227" y="533"/>
                  </a:moveTo>
                  <a:cubicBezTo>
                    <a:pt x="1239" y="535"/>
                    <a:pt x="1261" y="547"/>
                    <a:pt x="1269" y="556"/>
                  </a:cubicBezTo>
                  <a:lnTo>
                    <a:pt x="1477" y="917"/>
                  </a:lnTo>
                  <a:cubicBezTo>
                    <a:pt x="1480" y="928"/>
                    <a:pt x="1480" y="952"/>
                    <a:pt x="1477" y="963"/>
                  </a:cubicBezTo>
                  <a:lnTo>
                    <a:pt x="1269" y="1323"/>
                  </a:lnTo>
                  <a:cubicBezTo>
                    <a:pt x="1261" y="1333"/>
                    <a:pt x="1239" y="1345"/>
                    <a:pt x="1227" y="1347"/>
                  </a:cubicBezTo>
                  <a:lnTo>
                    <a:pt x="809" y="1347"/>
                  </a:lnTo>
                  <a:cubicBezTo>
                    <a:pt x="798" y="1345"/>
                    <a:pt x="776" y="1333"/>
                    <a:pt x="768" y="1323"/>
                  </a:cubicBezTo>
                  <a:lnTo>
                    <a:pt x="559" y="963"/>
                  </a:lnTo>
                  <a:cubicBezTo>
                    <a:pt x="555" y="952"/>
                    <a:pt x="555" y="928"/>
                    <a:pt x="559" y="917"/>
                  </a:cubicBezTo>
                  <a:lnTo>
                    <a:pt x="768" y="556"/>
                  </a:lnTo>
                  <a:cubicBezTo>
                    <a:pt x="776" y="547"/>
                    <a:pt x="798" y="535"/>
                    <a:pt x="809" y="533"/>
                  </a:cubicBezTo>
                  <a:close/>
                  <a:moveTo>
                    <a:pt x="805" y="1"/>
                  </a:moveTo>
                  <a:cubicBezTo>
                    <a:pt x="614" y="1"/>
                    <a:pt x="405" y="121"/>
                    <a:pt x="309" y="286"/>
                  </a:cubicBezTo>
                  <a:lnTo>
                    <a:pt x="96" y="653"/>
                  </a:lnTo>
                  <a:cubicBezTo>
                    <a:pt x="1" y="819"/>
                    <a:pt x="1" y="1061"/>
                    <a:pt x="96" y="1227"/>
                  </a:cubicBezTo>
                  <a:lnTo>
                    <a:pt x="309" y="1593"/>
                  </a:lnTo>
                  <a:cubicBezTo>
                    <a:pt x="405" y="1759"/>
                    <a:pt x="614" y="1879"/>
                    <a:pt x="805" y="1879"/>
                  </a:cubicBezTo>
                  <a:lnTo>
                    <a:pt x="1231" y="1879"/>
                  </a:lnTo>
                  <a:cubicBezTo>
                    <a:pt x="1422" y="1879"/>
                    <a:pt x="1630" y="1759"/>
                    <a:pt x="1727" y="1593"/>
                  </a:cubicBezTo>
                  <a:lnTo>
                    <a:pt x="1939" y="1227"/>
                  </a:lnTo>
                  <a:cubicBezTo>
                    <a:pt x="2035" y="1061"/>
                    <a:pt x="2035" y="819"/>
                    <a:pt x="1939" y="653"/>
                  </a:cubicBezTo>
                  <a:lnTo>
                    <a:pt x="1727" y="286"/>
                  </a:lnTo>
                  <a:cubicBezTo>
                    <a:pt x="1630" y="121"/>
                    <a:pt x="1422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500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257054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Landslide after Rainfall - </a:t>
            </a:r>
            <a:r>
              <a:rPr lang="en-GB"/>
              <a:t>An Understudied Field</a:t>
            </a:r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Subject introduction</a:t>
            </a:r>
            <a:endParaRPr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6D3B10-1899-2621-26DD-CA706436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12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Landslide after Rainfall</a:t>
            </a:r>
            <a:endParaRPr sz="2400"/>
          </a:p>
        </p:txBody>
      </p:sp>
      <p:sp>
        <p:nvSpPr>
          <p:cNvPr id="1446" name="Google Shape;1446;p43"/>
          <p:cNvSpPr txBox="1">
            <a:spLocks noGrp="1"/>
          </p:cNvSpPr>
          <p:nvPr>
            <p:ph type="subTitle" idx="1"/>
          </p:nvPr>
        </p:nvSpPr>
        <p:spPr>
          <a:xfrm>
            <a:off x="5926806" y="4109437"/>
            <a:ext cx="2343332" cy="402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 E</a:t>
            </a:r>
            <a:r>
              <a:rPr lang="en"/>
              <a:t>ach year</a:t>
            </a:r>
            <a:endParaRPr/>
          </a:p>
        </p:txBody>
      </p:sp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643175" y="4471515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1397019" y="565206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1" name="Google Shape;1461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519918" y="202750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167773" y="784061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2170;p61">
            <a:extLst>
              <a:ext uri="{FF2B5EF4-FFF2-40B4-BE49-F238E27FC236}">
                <a16:creationId xmlns:a16="http://schemas.microsoft.com/office/drawing/2014/main" id="{FD5FFD98-FBC7-2825-7D9D-EF4ABE9D54B4}"/>
              </a:ext>
            </a:extLst>
          </p:cNvPr>
          <p:cNvGrpSpPr/>
          <p:nvPr/>
        </p:nvGrpSpPr>
        <p:grpSpPr>
          <a:xfrm>
            <a:off x="5339309" y="1589338"/>
            <a:ext cx="3052643" cy="1820171"/>
            <a:chOff x="233350" y="949250"/>
            <a:chExt cx="7137300" cy="3802300"/>
          </a:xfrm>
        </p:grpSpPr>
        <p:sp>
          <p:nvSpPr>
            <p:cNvPr id="8" name="Google Shape;2171;p61">
              <a:extLst>
                <a:ext uri="{FF2B5EF4-FFF2-40B4-BE49-F238E27FC236}">
                  <a16:creationId xmlns:a16="http://schemas.microsoft.com/office/drawing/2014/main" id="{3244C0F9-AE59-45D8-8B8B-55BC6C693712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72;p61">
              <a:extLst>
                <a:ext uri="{FF2B5EF4-FFF2-40B4-BE49-F238E27FC236}">
                  <a16:creationId xmlns:a16="http://schemas.microsoft.com/office/drawing/2014/main" id="{C7041DC5-99D2-DFD1-E080-4EA5BE70FDA6}"/>
                </a:ext>
              </a:extLst>
            </p:cNvPr>
            <p:cNvSpPr/>
            <p:nvPr/>
          </p:nvSpPr>
          <p:spPr>
            <a:xfrm>
              <a:off x="2909400" y="1076126"/>
              <a:ext cx="4118651" cy="3109224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73;p61">
              <a:extLst>
                <a:ext uri="{FF2B5EF4-FFF2-40B4-BE49-F238E27FC236}">
                  <a16:creationId xmlns:a16="http://schemas.microsoft.com/office/drawing/2014/main" id="{0A1F07C3-D37B-4363-70F2-57CD4CEB2946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74;p61">
              <a:extLst>
                <a:ext uri="{FF2B5EF4-FFF2-40B4-BE49-F238E27FC236}">
                  <a16:creationId xmlns:a16="http://schemas.microsoft.com/office/drawing/2014/main" id="{C0790536-7707-0E1E-2930-2D6AA1AB6903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75;p61">
              <a:extLst>
                <a:ext uri="{FF2B5EF4-FFF2-40B4-BE49-F238E27FC236}">
                  <a16:creationId xmlns:a16="http://schemas.microsoft.com/office/drawing/2014/main" id="{ACBBF36F-81C6-77D0-0A83-038CD159E1E1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76;p61">
              <a:extLst>
                <a:ext uri="{FF2B5EF4-FFF2-40B4-BE49-F238E27FC236}">
                  <a16:creationId xmlns:a16="http://schemas.microsoft.com/office/drawing/2014/main" id="{B5742706-1440-6A4A-EA78-C698EFAF5847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77;p61">
              <a:extLst>
                <a:ext uri="{FF2B5EF4-FFF2-40B4-BE49-F238E27FC236}">
                  <a16:creationId xmlns:a16="http://schemas.microsoft.com/office/drawing/2014/main" id="{F962EAA7-7D6D-6EE4-FBDF-F6E7A6288DAC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78;p61">
              <a:extLst>
                <a:ext uri="{FF2B5EF4-FFF2-40B4-BE49-F238E27FC236}">
                  <a16:creationId xmlns:a16="http://schemas.microsoft.com/office/drawing/2014/main" id="{28CB14F4-7920-C0C3-C907-E260092D48C8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79;p61">
              <a:extLst>
                <a:ext uri="{FF2B5EF4-FFF2-40B4-BE49-F238E27FC236}">
                  <a16:creationId xmlns:a16="http://schemas.microsoft.com/office/drawing/2014/main" id="{EF74A9D8-3F6D-94E5-7973-40C0958BFBD1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80;p61">
              <a:extLst>
                <a:ext uri="{FF2B5EF4-FFF2-40B4-BE49-F238E27FC236}">
                  <a16:creationId xmlns:a16="http://schemas.microsoft.com/office/drawing/2014/main" id="{6DBF852D-432F-3C1A-2D73-955D59814137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81;p61">
              <a:extLst>
                <a:ext uri="{FF2B5EF4-FFF2-40B4-BE49-F238E27FC236}">
                  <a16:creationId xmlns:a16="http://schemas.microsoft.com/office/drawing/2014/main" id="{F8A6990A-3FA7-7D9E-6A7F-FA304B9A1422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82;p61">
              <a:extLst>
                <a:ext uri="{FF2B5EF4-FFF2-40B4-BE49-F238E27FC236}">
                  <a16:creationId xmlns:a16="http://schemas.microsoft.com/office/drawing/2014/main" id="{DA1FAC66-B682-EF67-7091-C84851DEA202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83;p61">
              <a:extLst>
                <a:ext uri="{FF2B5EF4-FFF2-40B4-BE49-F238E27FC236}">
                  <a16:creationId xmlns:a16="http://schemas.microsoft.com/office/drawing/2014/main" id="{F4C49885-C55D-25A5-06E9-635B38E94F92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84;p61">
              <a:extLst>
                <a:ext uri="{FF2B5EF4-FFF2-40B4-BE49-F238E27FC236}">
                  <a16:creationId xmlns:a16="http://schemas.microsoft.com/office/drawing/2014/main" id="{70B00AF4-C97E-D472-24B0-2DE9CDAE331F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85;p61">
              <a:extLst>
                <a:ext uri="{FF2B5EF4-FFF2-40B4-BE49-F238E27FC236}">
                  <a16:creationId xmlns:a16="http://schemas.microsoft.com/office/drawing/2014/main" id="{59606CBA-6A9F-F7AD-57F4-68ED0865605D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86;p61">
              <a:extLst>
                <a:ext uri="{FF2B5EF4-FFF2-40B4-BE49-F238E27FC236}">
                  <a16:creationId xmlns:a16="http://schemas.microsoft.com/office/drawing/2014/main" id="{614C8B1A-DC63-2CDB-995E-C6CE51069387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87;p61">
              <a:extLst>
                <a:ext uri="{FF2B5EF4-FFF2-40B4-BE49-F238E27FC236}">
                  <a16:creationId xmlns:a16="http://schemas.microsoft.com/office/drawing/2014/main" id="{EE569C7B-6B8F-B881-314B-034B64A01A8F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88;p61">
              <a:extLst>
                <a:ext uri="{FF2B5EF4-FFF2-40B4-BE49-F238E27FC236}">
                  <a16:creationId xmlns:a16="http://schemas.microsoft.com/office/drawing/2014/main" id="{96EADEA7-95E2-05CE-9C7E-94E000B639C5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89;p61">
              <a:extLst>
                <a:ext uri="{FF2B5EF4-FFF2-40B4-BE49-F238E27FC236}">
                  <a16:creationId xmlns:a16="http://schemas.microsoft.com/office/drawing/2014/main" id="{1962DDED-5933-125D-6FB8-FC6908254DF3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90;p61">
              <a:extLst>
                <a:ext uri="{FF2B5EF4-FFF2-40B4-BE49-F238E27FC236}">
                  <a16:creationId xmlns:a16="http://schemas.microsoft.com/office/drawing/2014/main" id="{AA8B47A7-7352-3D04-2885-9ABE4208183F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91;p61">
              <a:extLst>
                <a:ext uri="{FF2B5EF4-FFF2-40B4-BE49-F238E27FC236}">
                  <a16:creationId xmlns:a16="http://schemas.microsoft.com/office/drawing/2014/main" id="{9B89159F-1AD4-EB36-DCE9-8F01D3BD5B54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92;p61">
              <a:extLst>
                <a:ext uri="{FF2B5EF4-FFF2-40B4-BE49-F238E27FC236}">
                  <a16:creationId xmlns:a16="http://schemas.microsoft.com/office/drawing/2014/main" id="{EB78D768-50B9-9DF8-76C7-3C859A33A286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93;p61">
              <a:extLst>
                <a:ext uri="{FF2B5EF4-FFF2-40B4-BE49-F238E27FC236}">
                  <a16:creationId xmlns:a16="http://schemas.microsoft.com/office/drawing/2014/main" id="{AC1CD791-3ED0-3A43-3E2E-64AAB27BD58F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94;p61">
              <a:extLst>
                <a:ext uri="{FF2B5EF4-FFF2-40B4-BE49-F238E27FC236}">
                  <a16:creationId xmlns:a16="http://schemas.microsoft.com/office/drawing/2014/main" id="{0AA8A4F4-3FE5-4D83-DE69-65D394854AE8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2195;p61">
              <a:extLst>
                <a:ext uri="{FF2B5EF4-FFF2-40B4-BE49-F238E27FC236}">
                  <a16:creationId xmlns:a16="http://schemas.microsoft.com/office/drawing/2014/main" id="{E392EC1A-4C9A-EDE0-307C-EDC3506C1E28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2196;p61">
              <a:extLst>
                <a:ext uri="{FF2B5EF4-FFF2-40B4-BE49-F238E27FC236}">
                  <a16:creationId xmlns:a16="http://schemas.microsoft.com/office/drawing/2014/main" id="{F85DE115-AB37-4845-D8E4-C6CBDF9DC678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2197;p61">
              <a:extLst>
                <a:ext uri="{FF2B5EF4-FFF2-40B4-BE49-F238E27FC236}">
                  <a16:creationId xmlns:a16="http://schemas.microsoft.com/office/drawing/2014/main" id="{4F882A21-3067-B465-E0D9-A1C907EA3F4B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2198;p61">
              <a:extLst>
                <a:ext uri="{FF2B5EF4-FFF2-40B4-BE49-F238E27FC236}">
                  <a16:creationId xmlns:a16="http://schemas.microsoft.com/office/drawing/2014/main" id="{95C48DB3-5566-2EF2-31BC-BD42738F72B3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2199;p61">
              <a:extLst>
                <a:ext uri="{FF2B5EF4-FFF2-40B4-BE49-F238E27FC236}">
                  <a16:creationId xmlns:a16="http://schemas.microsoft.com/office/drawing/2014/main" id="{FFCEFC58-B82D-4E40-A895-815FA73A0709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2200;p61">
              <a:extLst>
                <a:ext uri="{FF2B5EF4-FFF2-40B4-BE49-F238E27FC236}">
                  <a16:creationId xmlns:a16="http://schemas.microsoft.com/office/drawing/2014/main" id="{86DD5729-5983-95B9-1E31-F914DC24AA51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2201;p61">
              <a:extLst>
                <a:ext uri="{FF2B5EF4-FFF2-40B4-BE49-F238E27FC236}">
                  <a16:creationId xmlns:a16="http://schemas.microsoft.com/office/drawing/2014/main" id="{4DE62EE4-D1F9-EEE8-5AEF-7A59B69F9416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2202;p61">
              <a:extLst>
                <a:ext uri="{FF2B5EF4-FFF2-40B4-BE49-F238E27FC236}">
                  <a16:creationId xmlns:a16="http://schemas.microsoft.com/office/drawing/2014/main" id="{1E71CB70-DE88-D570-B228-A4BF26A7E00B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2203;p61">
              <a:extLst>
                <a:ext uri="{FF2B5EF4-FFF2-40B4-BE49-F238E27FC236}">
                  <a16:creationId xmlns:a16="http://schemas.microsoft.com/office/drawing/2014/main" id="{AEDEA6FD-6ACF-9020-566F-5767189BF863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2204;p61">
              <a:extLst>
                <a:ext uri="{FF2B5EF4-FFF2-40B4-BE49-F238E27FC236}">
                  <a16:creationId xmlns:a16="http://schemas.microsoft.com/office/drawing/2014/main" id="{8674615D-E819-FB83-8047-C1D199B15067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2205;p61">
              <a:extLst>
                <a:ext uri="{FF2B5EF4-FFF2-40B4-BE49-F238E27FC236}">
                  <a16:creationId xmlns:a16="http://schemas.microsoft.com/office/drawing/2014/main" id="{2D0EEABE-E498-EEE1-DCD2-315988E07901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2206;p61">
              <a:extLst>
                <a:ext uri="{FF2B5EF4-FFF2-40B4-BE49-F238E27FC236}">
                  <a16:creationId xmlns:a16="http://schemas.microsoft.com/office/drawing/2014/main" id="{11338E4C-A3E1-365D-5EC6-ECB26AF63912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2207;p61">
              <a:extLst>
                <a:ext uri="{FF2B5EF4-FFF2-40B4-BE49-F238E27FC236}">
                  <a16:creationId xmlns:a16="http://schemas.microsoft.com/office/drawing/2014/main" id="{56EC0F1E-345D-84B5-161F-1B6B9BD14DA7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2208;p61">
              <a:extLst>
                <a:ext uri="{FF2B5EF4-FFF2-40B4-BE49-F238E27FC236}">
                  <a16:creationId xmlns:a16="http://schemas.microsoft.com/office/drawing/2014/main" id="{06750453-8436-F61F-C72F-F427CF1D28F2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2209;p61">
              <a:extLst>
                <a:ext uri="{FF2B5EF4-FFF2-40B4-BE49-F238E27FC236}">
                  <a16:creationId xmlns:a16="http://schemas.microsoft.com/office/drawing/2014/main" id="{B82E40F1-3C93-0900-C264-18C177D3251E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2210;p61">
              <a:extLst>
                <a:ext uri="{FF2B5EF4-FFF2-40B4-BE49-F238E27FC236}">
                  <a16:creationId xmlns:a16="http://schemas.microsoft.com/office/drawing/2014/main" id="{99045CA3-1948-E7A8-F77F-4A42B0AABA36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2211;p61">
              <a:extLst>
                <a:ext uri="{FF2B5EF4-FFF2-40B4-BE49-F238E27FC236}">
                  <a16:creationId xmlns:a16="http://schemas.microsoft.com/office/drawing/2014/main" id="{2E7E588B-0832-B533-0206-6BF8D7A416D3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2212;p61">
              <a:extLst>
                <a:ext uri="{FF2B5EF4-FFF2-40B4-BE49-F238E27FC236}">
                  <a16:creationId xmlns:a16="http://schemas.microsoft.com/office/drawing/2014/main" id="{918DDF1C-726C-74E3-71C5-F4F8F52EAD99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2213;p61">
              <a:extLst>
                <a:ext uri="{FF2B5EF4-FFF2-40B4-BE49-F238E27FC236}">
                  <a16:creationId xmlns:a16="http://schemas.microsoft.com/office/drawing/2014/main" id="{BC4C4432-C110-FA9A-A8EB-5A6AE395E367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2214;p61">
              <a:extLst>
                <a:ext uri="{FF2B5EF4-FFF2-40B4-BE49-F238E27FC236}">
                  <a16:creationId xmlns:a16="http://schemas.microsoft.com/office/drawing/2014/main" id="{737E2899-7657-2AEE-5F4C-7142AFD3A8C6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215;p61">
              <a:extLst>
                <a:ext uri="{FF2B5EF4-FFF2-40B4-BE49-F238E27FC236}">
                  <a16:creationId xmlns:a16="http://schemas.microsoft.com/office/drawing/2014/main" id="{635DD394-730A-17CC-65B9-D3D39ED0F903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2216;p61">
              <a:extLst>
                <a:ext uri="{FF2B5EF4-FFF2-40B4-BE49-F238E27FC236}">
                  <a16:creationId xmlns:a16="http://schemas.microsoft.com/office/drawing/2014/main" id="{15CA3F51-B18A-B6E2-8791-C8CB862D914B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2217;p61">
              <a:extLst>
                <a:ext uri="{FF2B5EF4-FFF2-40B4-BE49-F238E27FC236}">
                  <a16:creationId xmlns:a16="http://schemas.microsoft.com/office/drawing/2014/main" id="{1F01B501-E020-56B4-EAB6-2B305D45F92B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2218;p61">
              <a:extLst>
                <a:ext uri="{FF2B5EF4-FFF2-40B4-BE49-F238E27FC236}">
                  <a16:creationId xmlns:a16="http://schemas.microsoft.com/office/drawing/2014/main" id="{934B8657-B308-3206-726B-44F976C6605D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219;p61">
              <a:extLst>
                <a:ext uri="{FF2B5EF4-FFF2-40B4-BE49-F238E27FC236}">
                  <a16:creationId xmlns:a16="http://schemas.microsoft.com/office/drawing/2014/main" id="{79E5A5DD-3C59-C261-3C7E-5A8C4A12EE71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2220;p61">
              <a:extLst>
                <a:ext uri="{FF2B5EF4-FFF2-40B4-BE49-F238E27FC236}">
                  <a16:creationId xmlns:a16="http://schemas.microsoft.com/office/drawing/2014/main" id="{4168E3CC-279C-828E-1684-FC54BE4BB832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2221;p61">
              <a:extLst>
                <a:ext uri="{FF2B5EF4-FFF2-40B4-BE49-F238E27FC236}">
                  <a16:creationId xmlns:a16="http://schemas.microsoft.com/office/drawing/2014/main" id="{1CCCDB6B-D672-5184-D6D1-B1329B4B2F23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4" name="Sous-titre 1543">
            <a:extLst>
              <a:ext uri="{FF2B5EF4-FFF2-40B4-BE49-F238E27FC236}">
                <a16:creationId xmlns:a16="http://schemas.microsoft.com/office/drawing/2014/main" id="{804DE72D-C16D-2DA3-FABB-E2202374FE5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398808" y="3282167"/>
            <a:ext cx="3118727" cy="926036"/>
          </a:xfrm>
        </p:spPr>
        <p:txBody>
          <a:bodyPr/>
          <a:lstStyle/>
          <a:p>
            <a:r>
              <a:rPr lang="en-GB"/>
              <a:t>Thousands deaths</a:t>
            </a:r>
          </a:p>
          <a:p>
            <a:r>
              <a:rPr lang="en-GB"/>
              <a:t>Billions $ damages</a:t>
            </a:r>
          </a:p>
        </p:txBody>
      </p:sp>
      <p:pic>
        <p:nvPicPr>
          <p:cNvPr id="4" name="Picture 2" descr="Help NASA Create the Largest Landslide Database">
            <a:extLst>
              <a:ext uri="{FF2B5EF4-FFF2-40B4-BE49-F238E27FC236}">
                <a16:creationId xmlns:a16="http://schemas.microsoft.com/office/drawing/2014/main" id="{3028BC10-2B1A-C4FB-C2DA-0A3FBC594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93" y="1327163"/>
            <a:ext cx="3185037" cy="3185037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10079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9"/>
          <p:cNvSpPr/>
          <p:nvPr/>
        </p:nvSpPr>
        <p:spPr>
          <a:xfrm rot="5400000">
            <a:off x="1426964" y="167940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9"/>
          <p:cNvSpPr/>
          <p:nvPr/>
        </p:nvSpPr>
        <p:spPr>
          <a:xfrm rot="5400000">
            <a:off x="4024375" y="167940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6621788" y="167940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223475"/>
            <a:ext cx="7704000" cy="892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Use cases of </a:t>
            </a:r>
            <a:br>
              <a:rPr lang="en-US" sz="2800"/>
            </a:br>
            <a:r>
              <a:rPr lang="en-US" sz="2800"/>
              <a:t>Landslide Analysis</a:t>
            </a:r>
          </a:p>
        </p:txBody>
      </p:sp>
      <p:sp>
        <p:nvSpPr>
          <p:cNvPr id="1327" name="Google Shape;1327;p39"/>
          <p:cNvSpPr txBox="1">
            <a:spLocks noGrp="1"/>
          </p:cNvSpPr>
          <p:nvPr>
            <p:ph type="subTitle" idx="1"/>
          </p:nvPr>
        </p:nvSpPr>
        <p:spPr>
          <a:xfrm>
            <a:off x="857414" y="337371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Identify areas that are prone to landslides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 map in real time</a:t>
            </a:r>
            <a:endParaRPr lang="fr-FR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2"/>
          </p:nvPr>
        </p:nvSpPr>
        <p:spPr>
          <a:xfrm>
            <a:off x="3234376" y="3420434"/>
            <a:ext cx="2532999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Provide timely warnings to residents and authorities.</a:t>
            </a:r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3"/>
          </p:nvPr>
        </p:nvSpPr>
        <p:spPr>
          <a:xfrm>
            <a:off x="6052238" y="3387422"/>
            <a:ext cx="2095200" cy="784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Assess the extent of damage and plan for recovery</a:t>
            </a:r>
            <a:endParaRPr lang="it-IT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(Computer Vision)</a:t>
            </a:r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4"/>
          </p:nvPr>
        </p:nvSpPr>
        <p:spPr>
          <a:xfrm>
            <a:off x="857414" y="2660770"/>
            <a:ext cx="2095200" cy="6837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Landslide Suceptibility</a:t>
            </a:r>
            <a:endParaRPr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5"/>
          </p:nvPr>
        </p:nvSpPr>
        <p:spPr>
          <a:xfrm>
            <a:off x="3136380" y="2613465"/>
            <a:ext cx="2667679" cy="7446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warning system</a:t>
            </a:r>
            <a:endParaRPr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6"/>
          </p:nvPr>
        </p:nvSpPr>
        <p:spPr>
          <a:xfrm>
            <a:off x="5906490" y="2616122"/>
            <a:ext cx="2499096" cy="7099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Impact Assessment</a:t>
            </a:r>
            <a:endParaRPr/>
          </a:p>
        </p:txBody>
      </p:sp>
      <p:grpSp>
        <p:nvGrpSpPr>
          <p:cNvPr id="1333" name="Google Shape;1333;p39"/>
          <p:cNvGrpSpPr/>
          <p:nvPr/>
        </p:nvGrpSpPr>
        <p:grpSpPr>
          <a:xfrm>
            <a:off x="1639243" y="1792689"/>
            <a:ext cx="531542" cy="602023"/>
            <a:chOff x="4020665" y="1431080"/>
            <a:chExt cx="531542" cy="602023"/>
          </a:xfrm>
        </p:grpSpPr>
        <p:sp>
          <p:nvSpPr>
            <p:cNvPr id="1334" name="Google Shape;1334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39"/>
          <p:cNvGrpSpPr/>
          <p:nvPr/>
        </p:nvGrpSpPr>
        <p:grpSpPr>
          <a:xfrm>
            <a:off x="4207069" y="1792722"/>
            <a:ext cx="590714" cy="601957"/>
            <a:chOff x="1230449" y="2288393"/>
            <a:chExt cx="590714" cy="601957"/>
          </a:xfrm>
        </p:grpSpPr>
        <p:sp>
          <p:nvSpPr>
            <p:cNvPr id="1350" name="Google Shape;1350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39"/>
          <p:cNvGrpSpPr/>
          <p:nvPr/>
        </p:nvGrpSpPr>
        <p:grpSpPr>
          <a:xfrm>
            <a:off x="6807118" y="1792689"/>
            <a:ext cx="585440" cy="602023"/>
            <a:chOff x="1888890" y="3144712"/>
            <a:chExt cx="585440" cy="602023"/>
          </a:xfrm>
        </p:grpSpPr>
        <p:sp>
          <p:nvSpPr>
            <p:cNvPr id="1364" name="Google Shape;1364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1" name="Google Shape;1371;p39"/>
          <p:cNvGrpSpPr/>
          <p:nvPr/>
        </p:nvGrpSpPr>
        <p:grpSpPr>
          <a:xfrm>
            <a:off x="8150227" y="2093983"/>
            <a:ext cx="76825" cy="76800"/>
            <a:chOff x="3104875" y="1099400"/>
            <a:chExt cx="76825" cy="76800"/>
          </a:xfrm>
        </p:grpSpPr>
        <p:sp>
          <p:nvSpPr>
            <p:cNvPr id="1372" name="Google Shape;1372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9"/>
          <p:cNvGrpSpPr/>
          <p:nvPr/>
        </p:nvGrpSpPr>
        <p:grpSpPr>
          <a:xfrm rot="1891135">
            <a:off x="2701964" y="4334251"/>
            <a:ext cx="76828" cy="76803"/>
            <a:chOff x="3104875" y="1099400"/>
            <a:chExt cx="76825" cy="76800"/>
          </a:xfrm>
        </p:grpSpPr>
        <p:sp>
          <p:nvSpPr>
            <p:cNvPr id="1375" name="Google Shape;1375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39"/>
          <p:cNvGrpSpPr/>
          <p:nvPr/>
        </p:nvGrpSpPr>
        <p:grpSpPr>
          <a:xfrm>
            <a:off x="3353455" y="1489633"/>
            <a:ext cx="76825" cy="76800"/>
            <a:chOff x="3104875" y="1099400"/>
            <a:chExt cx="76825" cy="76800"/>
          </a:xfrm>
        </p:grpSpPr>
        <p:sp>
          <p:nvSpPr>
            <p:cNvPr id="1378" name="Google Shape;1378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973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Global </a:t>
            </a:r>
            <a:r>
              <a:rPr lang="fr-FR" err="1"/>
              <a:t>Landslide</a:t>
            </a:r>
            <a:r>
              <a:rPr lang="fr-FR"/>
              <a:t> </a:t>
            </a:r>
            <a:r>
              <a:rPr lang="fr-FR" err="1"/>
              <a:t>Catalog</a:t>
            </a:r>
            <a:r>
              <a:rPr lang="fr-FR"/>
              <a:t> Export (2007-2016), NASA</a:t>
            </a:r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</a:t>
            </a:r>
            <a:endParaRPr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6368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730545" y="1147363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48"/>
          <p:cNvSpPr txBox="1">
            <a:spLocks noGrp="1"/>
          </p:cNvSpPr>
          <p:nvPr>
            <p:ph type="title"/>
          </p:nvPr>
        </p:nvSpPr>
        <p:spPr>
          <a:xfrm>
            <a:off x="852100" y="314637"/>
            <a:ext cx="7882133" cy="6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Global </a:t>
            </a:r>
            <a:r>
              <a:rPr lang="fr-FR" sz="2000" err="1"/>
              <a:t>Landslide</a:t>
            </a:r>
            <a:r>
              <a:rPr lang="fr-FR" sz="2000"/>
              <a:t> </a:t>
            </a:r>
            <a:r>
              <a:rPr lang="fr-FR" sz="2000" err="1"/>
              <a:t>Catalog</a:t>
            </a:r>
            <a:r>
              <a:rPr lang="fr-FR" sz="2000"/>
              <a:t> Export (2007-2016), NASA</a:t>
            </a:r>
          </a:p>
        </p:txBody>
      </p:sp>
      <p:grpSp>
        <p:nvGrpSpPr>
          <p:cNvPr id="1644" name="Google Shape;1644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5" name="Google Shape;1645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8" name="Google Shape;1648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1" name="Google Shape;1651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3" name="Google Shape;1653;p4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925389" y="1219969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4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1C6023A-8AEE-84A2-AD86-97631DBAC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039" y="1276677"/>
            <a:ext cx="3333921" cy="5905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12079AF-468B-F962-CF20-E40AAF8A0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549" y="2127844"/>
            <a:ext cx="5816899" cy="2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0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257054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ASL Recognition</a:t>
            </a:r>
            <a:endParaRPr lang="en-GB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6D3B10-1899-2621-26DD-CA706436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33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values</a:t>
            </a:r>
            <a:endParaRPr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D5019C6-F1FF-5C9A-B2FA-50D6CD82F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575" y="1088056"/>
            <a:ext cx="6412335" cy="37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21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Fatality Count</a:t>
            </a:r>
            <a:endParaRPr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998965C-347A-A997-15EB-6AD0598AB8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96" t="22431" r="578" b="22031"/>
          <a:stretch/>
        </p:blipFill>
        <p:spPr>
          <a:xfrm>
            <a:off x="1376553" y="1088056"/>
            <a:ext cx="7345859" cy="2667633"/>
          </a:xfrm>
          <a:prstGeom prst="rect">
            <a:avLst/>
          </a:prstGeom>
        </p:spPr>
      </p:pic>
      <p:pic>
        <p:nvPicPr>
          <p:cNvPr id="4" name="Image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09BC689-5361-D9DE-A345-F75530C2F1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57" t="91852" r="50910"/>
          <a:stretch/>
        </p:blipFill>
        <p:spPr>
          <a:xfrm>
            <a:off x="1334006" y="3911978"/>
            <a:ext cx="4363927" cy="420157"/>
          </a:xfrm>
          <a:prstGeom prst="rect">
            <a:avLst/>
          </a:prstGeom>
        </p:spPr>
      </p:pic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88900F7-3F97-34B7-B001-7BA8140F1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1154" b="80729"/>
          <a:stretch/>
        </p:blipFill>
        <p:spPr>
          <a:xfrm>
            <a:off x="133002" y="1042475"/>
            <a:ext cx="1107585" cy="123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12084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298</Words>
  <Application>Microsoft Office PowerPoint</Application>
  <PresentationFormat>Affichage à l'écran (16:9)</PresentationFormat>
  <Paragraphs>81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Montserrat Black</vt:lpstr>
      <vt:lpstr>Montserrat</vt:lpstr>
      <vt:lpstr>Bebas Neue</vt:lpstr>
      <vt:lpstr>Arial</vt:lpstr>
      <vt:lpstr>Artificial Intelligence (AI) Technology Consulting by Slidesgo</vt:lpstr>
      <vt:lpstr>Python for Data Analysis Landslide after Rainfall</vt:lpstr>
      <vt:lpstr>01</vt:lpstr>
      <vt:lpstr>Landslide after Rainfall</vt:lpstr>
      <vt:lpstr>Use cases of  Landslide Analysis</vt:lpstr>
      <vt:lpstr>02</vt:lpstr>
      <vt:lpstr>Global Landslide Catalog Export (2007-2016), NASA</vt:lpstr>
      <vt:lpstr>03</vt:lpstr>
      <vt:lpstr>Missing values</vt:lpstr>
      <vt:lpstr>Map of Fatality Count</vt:lpstr>
      <vt:lpstr>Time Seasonality</vt:lpstr>
      <vt:lpstr>Country Landslide Number</vt:lpstr>
      <vt:lpstr>Country deaths number</vt:lpstr>
      <vt:lpstr>04 </vt:lpstr>
      <vt:lpstr>Data Preprocessing</vt:lpstr>
      <vt:lpstr>Types of trained models</vt:lpstr>
      <vt:lpstr>05 </vt:lpstr>
      <vt:lpstr>Types of trained models</vt:lpstr>
      <vt:lpstr>Risks of Landslide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 PROJECT PROPOSAL</dc:title>
  <cp:lastModifiedBy>RAMPONT Martin</cp:lastModifiedBy>
  <cp:revision>3</cp:revision>
  <dcterms:modified xsi:type="dcterms:W3CDTF">2023-12-08T11:30:38Z</dcterms:modified>
</cp:coreProperties>
</file>